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4" r:id="rId2"/>
    <p:sldId id="256" r:id="rId3"/>
    <p:sldId id="262" r:id="rId4"/>
    <p:sldId id="266" r:id="rId5"/>
    <p:sldId id="265" r:id="rId6"/>
    <p:sldId id="267" r:id="rId7"/>
    <p:sldId id="258" r:id="rId8"/>
    <p:sldId id="257" r:id="rId9"/>
    <p:sldId id="259" r:id="rId10"/>
    <p:sldId id="260" r:id="rId11"/>
    <p:sldId id="261" r:id="rId12"/>
    <p:sldId id="270" r:id="rId13"/>
    <p:sldId id="269" r:id="rId14"/>
    <p:sldId id="263" r:id="rId15"/>
    <p:sldId id="268" r:id="rId16"/>
  </p:sldIdLst>
  <p:sldSz cx="11430000" cy="9182100"/>
  <p:notesSz cx="6858000" cy="9144000"/>
  <p:embeddedFontLst>
    <p:embeddedFont>
      <p:font typeface="Alexandria Semi-Bold" panose="020B0604020202020204" charset="-78"/>
      <p:bold r:id="rId17"/>
    </p:embeddedFont>
    <p:embeddedFont>
      <p:font typeface="Montserrat" panose="00000500000000000000" pitchFamily="2" charset="0"/>
      <p:regular r:id="rId18"/>
    </p:embeddedFont>
    <p:embeddedFont>
      <p:font typeface="Montserrat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E522F59-5D42-4C95-BD35-E55E95DB6F8B}">
          <p14:sldIdLst>
            <p14:sldId id="264"/>
            <p14:sldId id="256"/>
            <p14:sldId id="262"/>
            <p14:sldId id="266"/>
            <p14:sldId id="265"/>
            <p14:sldId id="267"/>
            <p14:sldId id="258"/>
            <p14:sldId id="257"/>
            <p14:sldId id="259"/>
            <p14:sldId id="260"/>
            <p14:sldId id="261"/>
            <p14:sldId id="270"/>
            <p14:sldId id="269"/>
          </p14:sldIdLst>
        </p14:section>
        <p14:section name="Untitled Section" id="{8C915D4B-59C1-4996-BDE7-A2BDA76CAC09}">
          <p14:sldIdLst>
            <p14:sldId id="263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22" autoAdjust="0"/>
  </p:normalViewPr>
  <p:slideViewPr>
    <p:cSldViewPr>
      <p:cViewPr varScale="1">
        <p:scale>
          <a:sx n="59" d="100"/>
          <a:sy n="59" d="100"/>
        </p:scale>
        <p:origin x="145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5T06:27:27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5T06:27:27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5T06:27:54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5T06:27:55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5T06:27:57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5T06:27:57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5T06:28:00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5T06:28:00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8.xml"/><Relationship Id="rId3" Type="http://schemas.openxmlformats.org/officeDocument/2006/relationships/slideLayout" Target="../slideLayouts/slideLayout7.xml"/><Relationship Id="rId7" Type="http://schemas.openxmlformats.org/officeDocument/2006/relationships/customXml" Target="../ink/ink2.xml"/><Relationship Id="rId12" Type="http://schemas.openxmlformats.org/officeDocument/2006/relationships/customXml" Target="../ink/ink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11" Type="http://schemas.openxmlformats.org/officeDocument/2006/relationships/customXml" Target="../ink/ink6.xml"/><Relationship Id="rId5" Type="http://schemas.openxmlformats.org/officeDocument/2006/relationships/customXml" Target="../ink/ink1.xml"/><Relationship Id="rId10" Type="http://schemas.openxmlformats.org/officeDocument/2006/relationships/customXml" Target="../ink/ink5.xml"/><Relationship Id="rId4" Type="http://schemas.openxmlformats.org/officeDocument/2006/relationships/image" Target="../media/image8.png"/><Relationship Id="rId9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995f47cb84e7addd62ed87aee0afc3b5_t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0" cy="91821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71600" y="1238250"/>
            <a:ext cx="91440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b="1" dirty="0">
                <a:solidFill>
                  <a:srgbClr val="1F1E1E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AI Code Explainer: An Intelligent Platform for Code Interpretation Using Gemini Flash 2.0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0" y="443865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By:-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0" y="5353050"/>
            <a:ext cx="571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SK.INTHIYAZ [245323748115]</a:t>
            </a:r>
          </a:p>
          <a:p>
            <a:endParaRPr lang="en-US" sz="2400" b="1" dirty="0"/>
          </a:p>
          <a:p>
            <a:r>
              <a:rPr lang="en-US" sz="2400" b="1" dirty="0"/>
              <a:t>B.RAJESH [245323748077]</a:t>
            </a:r>
          </a:p>
          <a:p>
            <a:endParaRPr lang="en-US" sz="2400" b="1" dirty="0"/>
          </a:p>
          <a:p>
            <a:r>
              <a:rPr lang="en-US" sz="2400" b="1" dirty="0"/>
              <a:t>V.MANASWI REDDY [245323748120]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38402"/>
            <a:ext cx="4286250" cy="6705600"/>
          </a:xfrm>
          <a:custGeom>
            <a:avLst/>
            <a:gdLst/>
            <a:ahLst/>
            <a:cxnLst/>
            <a:rect l="l" t="t" r="r" b="b"/>
            <a:pathLst>
              <a:path w="4286250" h="6705600">
                <a:moveTo>
                  <a:pt x="0" y="0"/>
                </a:moveTo>
                <a:lnTo>
                  <a:pt x="4286250" y="0"/>
                </a:lnTo>
                <a:lnTo>
                  <a:pt x="4286250" y="6705600"/>
                </a:lnTo>
                <a:lnTo>
                  <a:pt x="0" y="670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" r="-112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794247" y="2946549"/>
            <a:ext cx="488947" cy="488947"/>
            <a:chOff x="0" y="0"/>
            <a:chExt cx="488950" cy="488950"/>
          </a:xfrm>
        </p:grpSpPr>
        <p:sp>
          <p:nvSpPr>
            <p:cNvPr id="4" name="Freeform 4"/>
            <p:cNvSpPr/>
            <p:nvPr/>
          </p:nvSpPr>
          <p:spPr>
            <a:xfrm>
              <a:off x="68326" y="68453"/>
              <a:ext cx="352171" cy="352044"/>
            </a:xfrm>
            <a:custGeom>
              <a:avLst/>
              <a:gdLst/>
              <a:ahLst/>
              <a:cxnLst/>
              <a:rect l="l" t="t" r="r" b="b"/>
              <a:pathLst>
                <a:path w="352171" h="352044">
                  <a:moveTo>
                    <a:pt x="0" y="299974"/>
                  </a:moveTo>
                  <a:lnTo>
                    <a:pt x="0" y="52070"/>
                  </a:lnTo>
                  <a:cubicBezTo>
                    <a:pt x="0" y="48641"/>
                    <a:pt x="381" y="45212"/>
                    <a:pt x="1016" y="41910"/>
                  </a:cubicBezTo>
                  <a:cubicBezTo>
                    <a:pt x="1651" y="38608"/>
                    <a:pt x="2667" y="35306"/>
                    <a:pt x="3937" y="32131"/>
                  </a:cubicBezTo>
                  <a:cubicBezTo>
                    <a:pt x="5207" y="28956"/>
                    <a:pt x="6858" y="25908"/>
                    <a:pt x="8763" y="23114"/>
                  </a:cubicBezTo>
                  <a:cubicBezTo>
                    <a:pt x="10668" y="20320"/>
                    <a:pt x="12827" y="17653"/>
                    <a:pt x="15240" y="15240"/>
                  </a:cubicBezTo>
                  <a:cubicBezTo>
                    <a:pt x="17653" y="12827"/>
                    <a:pt x="20320" y="10668"/>
                    <a:pt x="23114" y="8763"/>
                  </a:cubicBezTo>
                  <a:cubicBezTo>
                    <a:pt x="25908" y="6858"/>
                    <a:pt x="28956" y="5207"/>
                    <a:pt x="32131" y="3937"/>
                  </a:cubicBezTo>
                  <a:cubicBezTo>
                    <a:pt x="35306" y="2667"/>
                    <a:pt x="38608" y="1651"/>
                    <a:pt x="41910" y="1016"/>
                  </a:cubicBezTo>
                  <a:cubicBezTo>
                    <a:pt x="45212" y="381"/>
                    <a:pt x="48641" y="0"/>
                    <a:pt x="52070" y="0"/>
                  </a:cubicBezTo>
                  <a:lnTo>
                    <a:pt x="300101" y="0"/>
                  </a:lnTo>
                  <a:cubicBezTo>
                    <a:pt x="303530" y="0"/>
                    <a:pt x="306959" y="381"/>
                    <a:pt x="310261" y="1016"/>
                  </a:cubicBezTo>
                  <a:cubicBezTo>
                    <a:pt x="313563" y="1651"/>
                    <a:pt x="316865" y="2667"/>
                    <a:pt x="320040" y="3937"/>
                  </a:cubicBezTo>
                  <a:cubicBezTo>
                    <a:pt x="323215" y="5207"/>
                    <a:pt x="326263" y="6858"/>
                    <a:pt x="329057" y="8763"/>
                  </a:cubicBezTo>
                  <a:cubicBezTo>
                    <a:pt x="331851" y="10668"/>
                    <a:pt x="334518" y="12827"/>
                    <a:pt x="336931" y="15240"/>
                  </a:cubicBezTo>
                  <a:cubicBezTo>
                    <a:pt x="339344" y="17653"/>
                    <a:pt x="341503" y="20320"/>
                    <a:pt x="343408" y="23114"/>
                  </a:cubicBezTo>
                  <a:cubicBezTo>
                    <a:pt x="345313" y="25908"/>
                    <a:pt x="346964" y="28956"/>
                    <a:pt x="348234" y="32131"/>
                  </a:cubicBezTo>
                  <a:cubicBezTo>
                    <a:pt x="349504" y="35306"/>
                    <a:pt x="350520" y="38608"/>
                    <a:pt x="351155" y="41910"/>
                  </a:cubicBezTo>
                  <a:cubicBezTo>
                    <a:pt x="351790" y="45212"/>
                    <a:pt x="352171" y="48641"/>
                    <a:pt x="352171" y="52070"/>
                  </a:cubicBezTo>
                  <a:lnTo>
                    <a:pt x="352171" y="299974"/>
                  </a:lnTo>
                  <a:cubicBezTo>
                    <a:pt x="352171" y="303403"/>
                    <a:pt x="351790" y="306832"/>
                    <a:pt x="351155" y="310134"/>
                  </a:cubicBezTo>
                  <a:cubicBezTo>
                    <a:pt x="350520" y="313436"/>
                    <a:pt x="349504" y="316738"/>
                    <a:pt x="348234" y="319913"/>
                  </a:cubicBezTo>
                  <a:cubicBezTo>
                    <a:pt x="346964" y="323088"/>
                    <a:pt x="345313" y="326136"/>
                    <a:pt x="343408" y="328930"/>
                  </a:cubicBezTo>
                  <a:cubicBezTo>
                    <a:pt x="341503" y="331724"/>
                    <a:pt x="339344" y="334391"/>
                    <a:pt x="336931" y="336804"/>
                  </a:cubicBezTo>
                  <a:cubicBezTo>
                    <a:pt x="334518" y="339217"/>
                    <a:pt x="331851" y="341376"/>
                    <a:pt x="329057" y="343281"/>
                  </a:cubicBezTo>
                  <a:cubicBezTo>
                    <a:pt x="326263" y="345186"/>
                    <a:pt x="323215" y="346837"/>
                    <a:pt x="320040" y="348107"/>
                  </a:cubicBezTo>
                  <a:cubicBezTo>
                    <a:pt x="316865" y="349377"/>
                    <a:pt x="313563" y="350393"/>
                    <a:pt x="310261" y="351028"/>
                  </a:cubicBezTo>
                  <a:cubicBezTo>
                    <a:pt x="306959" y="351663"/>
                    <a:pt x="303530" y="352044"/>
                    <a:pt x="300101" y="352044"/>
                  </a:cubicBezTo>
                  <a:lnTo>
                    <a:pt x="52197" y="352044"/>
                  </a:lnTo>
                  <a:cubicBezTo>
                    <a:pt x="48768" y="352044"/>
                    <a:pt x="45339" y="351663"/>
                    <a:pt x="42037" y="351028"/>
                  </a:cubicBezTo>
                  <a:cubicBezTo>
                    <a:pt x="38735" y="350393"/>
                    <a:pt x="35433" y="349377"/>
                    <a:pt x="32258" y="348107"/>
                  </a:cubicBezTo>
                  <a:cubicBezTo>
                    <a:pt x="29083" y="346837"/>
                    <a:pt x="26035" y="345186"/>
                    <a:pt x="23241" y="343281"/>
                  </a:cubicBezTo>
                  <a:cubicBezTo>
                    <a:pt x="20447" y="341376"/>
                    <a:pt x="17780" y="339217"/>
                    <a:pt x="15367" y="336804"/>
                  </a:cubicBezTo>
                  <a:cubicBezTo>
                    <a:pt x="12954" y="334391"/>
                    <a:pt x="10795" y="331724"/>
                    <a:pt x="8890" y="328930"/>
                  </a:cubicBezTo>
                  <a:cubicBezTo>
                    <a:pt x="6985" y="326136"/>
                    <a:pt x="5334" y="323088"/>
                    <a:pt x="4064" y="319913"/>
                  </a:cubicBezTo>
                  <a:cubicBezTo>
                    <a:pt x="2794" y="316738"/>
                    <a:pt x="1778" y="313436"/>
                    <a:pt x="1143" y="310134"/>
                  </a:cubicBezTo>
                  <a:cubicBezTo>
                    <a:pt x="508" y="306832"/>
                    <a:pt x="127" y="303403"/>
                    <a:pt x="127" y="299974"/>
                  </a:cubicBezTo>
                </a:path>
              </a:pathLst>
            </a:custGeom>
            <a:solidFill>
              <a:srgbClr val="D5DCF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500" y="6350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304927"/>
                  </a:moveTo>
                  <a:lnTo>
                    <a:pt x="0" y="57023"/>
                  </a:lnTo>
                  <a:lnTo>
                    <a:pt x="4826" y="57023"/>
                  </a:lnTo>
                  <a:lnTo>
                    <a:pt x="0" y="57023"/>
                  </a:lnTo>
                  <a:cubicBezTo>
                    <a:pt x="0" y="53340"/>
                    <a:pt x="381" y="49530"/>
                    <a:pt x="1143" y="45847"/>
                  </a:cubicBezTo>
                  <a:lnTo>
                    <a:pt x="5842" y="46736"/>
                  </a:lnTo>
                  <a:lnTo>
                    <a:pt x="1143" y="45847"/>
                  </a:lnTo>
                  <a:cubicBezTo>
                    <a:pt x="1905" y="42164"/>
                    <a:pt x="2921" y="38608"/>
                    <a:pt x="4318" y="35179"/>
                  </a:cubicBezTo>
                  <a:lnTo>
                    <a:pt x="4318" y="35179"/>
                  </a:lnTo>
                  <a:lnTo>
                    <a:pt x="4318" y="35179"/>
                  </a:lnTo>
                  <a:cubicBezTo>
                    <a:pt x="5715" y="31750"/>
                    <a:pt x="7493" y="28448"/>
                    <a:pt x="9525" y="25273"/>
                  </a:cubicBezTo>
                  <a:lnTo>
                    <a:pt x="9525" y="25273"/>
                  </a:lnTo>
                  <a:lnTo>
                    <a:pt x="9525" y="25273"/>
                  </a:lnTo>
                  <a:cubicBezTo>
                    <a:pt x="11557" y="22225"/>
                    <a:pt x="13970" y="19304"/>
                    <a:pt x="16637" y="16637"/>
                  </a:cubicBezTo>
                  <a:lnTo>
                    <a:pt x="20066" y="20066"/>
                  </a:lnTo>
                  <a:lnTo>
                    <a:pt x="16637" y="16637"/>
                  </a:lnTo>
                  <a:cubicBezTo>
                    <a:pt x="19304" y="13970"/>
                    <a:pt x="22225" y="11684"/>
                    <a:pt x="25273" y="9525"/>
                  </a:cubicBezTo>
                  <a:lnTo>
                    <a:pt x="25273" y="9525"/>
                  </a:lnTo>
                  <a:lnTo>
                    <a:pt x="25273" y="9525"/>
                  </a:lnTo>
                  <a:cubicBezTo>
                    <a:pt x="28321" y="7493"/>
                    <a:pt x="31623" y="5715"/>
                    <a:pt x="35179" y="4318"/>
                  </a:cubicBezTo>
                  <a:lnTo>
                    <a:pt x="35179" y="4318"/>
                  </a:lnTo>
                  <a:lnTo>
                    <a:pt x="35179" y="4318"/>
                  </a:lnTo>
                  <a:cubicBezTo>
                    <a:pt x="38608" y="2921"/>
                    <a:pt x="42164" y="1778"/>
                    <a:pt x="45847" y="1143"/>
                  </a:cubicBezTo>
                  <a:lnTo>
                    <a:pt x="46736" y="5842"/>
                  </a:lnTo>
                  <a:lnTo>
                    <a:pt x="45847" y="1143"/>
                  </a:lnTo>
                  <a:cubicBezTo>
                    <a:pt x="49530" y="381"/>
                    <a:pt x="53213" y="0"/>
                    <a:pt x="57023" y="0"/>
                  </a:cubicBezTo>
                  <a:lnTo>
                    <a:pt x="57023" y="4826"/>
                  </a:lnTo>
                  <a:lnTo>
                    <a:pt x="57023" y="0"/>
                  </a:lnTo>
                  <a:lnTo>
                    <a:pt x="304927" y="0"/>
                  </a:lnTo>
                  <a:lnTo>
                    <a:pt x="304927" y="4826"/>
                  </a:lnTo>
                  <a:lnTo>
                    <a:pt x="304927" y="0"/>
                  </a:lnTo>
                  <a:cubicBezTo>
                    <a:pt x="308610" y="0"/>
                    <a:pt x="312420" y="381"/>
                    <a:pt x="316103" y="1143"/>
                  </a:cubicBezTo>
                  <a:lnTo>
                    <a:pt x="315214" y="5842"/>
                  </a:lnTo>
                  <a:lnTo>
                    <a:pt x="316103" y="1143"/>
                  </a:lnTo>
                  <a:cubicBezTo>
                    <a:pt x="319786" y="1905"/>
                    <a:pt x="323342" y="2921"/>
                    <a:pt x="326771" y="4318"/>
                  </a:cubicBezTo>
                  <a:lnTo>
                    <a:pt x="326771" y="4318"/>
                  </a:lnTo>
                  <a:lnTo>
                    <a:pt x="326771" y="4318"/>
                  </a:lnTo>
                  <a:cubicBezTo>
                    <a:pt x="330200" y="5715"/>
                    <a:pt x="333502" y="7493"/>
                    <a:pt x="336677" y="9525"/>
                  </a:cubicBezTo>
                  <a:lnTo>
                    <a:pt x="334010" y="13462"/>
                  </a:lnTo>
                  <a:lnTo>
                    <a:pt x="336677" y="9525"/>
                  </a:lnTo>
                  <a:cubicBezTo>
                    <a:pt x="339852" y="11557"/>
                    <a:pt x="342646" y="13970"/>
                    <a:pt x="345313" y="16637"/>
                  </a:cubicBezTo>
                  <a:lnTo>
                    <a:pt x="345313" y="16637"/>
                  </a:lnTo>
                  <a:lnTo>
                    <a:pt x="345313" y="16637"/>
                  </a:lnTo>
                  <a:cubicBezTo>
                    <a:pt x="347980" y="19304"/>
                    <a:pt x="350266" y="22225"/>
                    <a:pt x="352425" y="25273"/>
                  </a:cubicBezTo>
                  <a:lnTo>
                    <a:pt x="352425" y="25273"/>
                  </a:lnTo>
                  <a:lnTo>
                    <a:pt x="352425" y="25273"/>
                  </a:lnTo>
                  <a:cubicBezTo>
                    <a:pt x="354457" y="28321"/>
                    <a:pt x="356235" y="31623"/>
                    <a:pt x="357632" y="35179"/>
                  </a:cubicBezTo>
                  <a:lnTo>
                    <a:pt x="357632" y="35179"/>
                  </a:lnTo>
                  <a:lnTo>
                    <a:pt x="357632" y="35179"/>
                  </a:lnTo>
                  <a:cubicBezTo>
                    <a:pt x="359029" y="38608"/>
                    <a:pt x="360172" y="42164"/>
                    <a:pt x="360807" y="45847"/>
                  </a:cubicBezTo>
                  <a:lnTo>
                    <a:pt x="356108" y="46736"/>
                  </a:lnTo>
                  <a:lnTo>
                    <a:pt x="360807" y="45847"/>
                  </a:lnTo>
                  <a:cubicBezTo>
                    <a:pt x="361569" y="49530"/>
                    <a:pt x="361950" y="53213"/>
                    <a:pt x="361950" y="57023"/>
                  </a:cubicBezTo>
                  <a:lnTo>
                    <a:pt x="357124" y="57023"/>
                  </a:lnTo>
                  <a:lnTo>
                    <a:pt x="361950" y="57023"/>
                  </a:lnTo>
                  <a:lnTo>
                    <a:pt x="361950" y="304927"/>
                  </a:lnTo>
                  <a:lnTo>
                    <a:pt x="357124" y="304927"/>
                  </a:lnTo>
                  <a:lnTo>
                    <a:pt x="361950" y="304927"/>
                  </a:lnTo>
                  <a:cubicBezTo>
                    <a:pt x="361950" y="308610"/>
                    <a:pt x="361569" y="312420"/>
                    <a:pt x="360807" y="316103"/>
                  </a:cubicBezTo>
                  <a:lnTo>
                    <a:pt x="356108" y="315214"/>
                  </a:lnTo>
                  <a:lnTo>
                    <a:pt x="360807" y="316103"/>
                  </a:lnTo>
                  <a:cubicBezTo>
                    <a:pt x="360045" y="319786"/>
                    <a:pt x="359029" y="323342"/>
                    <a:pt x="357632" y="326771"/>
                  </a:cubicBezTo>
                  <a:lnTo>
                    <a:pt x="357632" y="326771"/>
                  </a:lnTo>
                  <a:lnTo>
                    <a:pt x="357632" y="326771"/>
                  </a:lnTo>
                  <a:cubicBezTo>
                    <a:pt x="356235" y="330200"/>
                    <a:pt x="354457" y="333502"/>
                    <a:pt x="352425" y="336677"/>
                  </a:cubicBezTo>
                  <a:lnTo>
                    <a:pt x="348488" y="334010"/>
                  </a:lnTo>
                  <a:lnTo>
                    <a:pt x="352425" y="336677"/>
                  </a:lnTo>
                  <a:cubicBezTo>
                    <a:pt x="350393" y="339852"/>
                    <a:pt x="347980" y="342646"/>
                    <a:pt x="345313" y="345313"/>
                  </a:cubicBezTo>
                  <a:lnTo>
                    <a:pt x="341884" y="341884"/>
                  </a:lnTo>
                  <a:lnTo>
                    <a:pt x="345313" y="345313"/>
                  </a:lnTo>
                  <a:cubicBezTo>
                    <a:pt x="342646" y="347980"/>
                    <a:pt x="339725" y="350266"/>
                    <a:pt x="336677" y="352425"/>
                  </a:cubicBezTo>
                  <a:lnTo>
                    <a:pt x="334010" y="348488"/>
                  </a:lnTo>
                  <a:lnTo>
                    <a:pt x="336677" y="352425"/>
                  </a:lnTo>
                  <a:cubicBezTo>
                    <a:pt x="333629" y="354457"/>
                    <a:pt x="330327" y="356235"/>
                    <a:pt x="326771" y="357632"/>
                  </a:cubicBezTo>
                  <a:lnTo>
                    <a:pt x="326771" y="357632"/>
                  </a:lnTo>
                  <a:lnTo>
                    <a:pt x="326771" y="357632"/>
                  </a:lnTo>
                  <a:cubicBezTo>
                    <a:pt x="323342" y="359029"/>
                    <a:pt x="319786" y="360172"/>
                    <a:pt x="316103" y="360807"/>
                  </a:cubicBezTo>
                  <a:lnTo>
                    <a:pt x="316103" y="360807"/>
                  </a:lnTo>
                  <a:lnTo>
                    <a:pt x="316103" y="360807"/>
                  </a:lnTo>
                  <a:cubicBezTo>
                    <a:pt x="312420" y="361569"/>
                    <a:pt x="308737" y="361950"/>
                    <a:pt x="304927" y="361950"/>
                  </a:cubicBezTo>
                  <a:lnTo>
                    <a:pt x="304927" y="357124"/>
                  </a:lnTo>
                  <a:lnTo>
                    <a:pt x="304927" y="361950"/>
                  </a:lnTo>
                  <a:lnTo>
                    <a:pt x="57023" y="361950"/>
                  </a:lnTo>
                  <a:lnTo>
                    <a:pt x="57023" y="357124"/>
                  </a:lnTo>
                  <a:lnTo>
                    <a:pt x="57023" y="361950"/>
                  </a:lnTo>
                  <a:cubicBezTo>
                    <a:pt x="53213" y="361950"/>
                    <a:pt x="49530" y="361569"/>
                    <a:pt x="45847" y="360807"/>
                  </a:cubicBezTo>
                  <a:lnTo>
                    <a:pt x="45847" y="360807"/>
                  </a:lnTo>
                  <a:lnTo>
                    <a:pt x="45847" y="360807"/>
                  </a:lnTo>
                  <a:cubicBezTo>
                    <a:pt x="42164" y="360045"/>
                    <a:pt x="38608" y="359029"/>
                    <a:pt x="35179" y="357632"/>
                  </a:cubicBezTo>
                  <a:lnTo>
                    <a:pt x="35179" y="357632"/>
                  </a:lnTo>
                  <a:lnTo>
                    <a:pt x="35179" y="357632"/>
                  </a:lnTo>
                  <a:cubicBezTo>
                    <a:pt x="31750" y="356235"/>
                    <a:pt x="28448" y="354457"/>
                    <a:pt x="25273" y="352425"/>
                  </a:cubicBezTo>
                  <a:lnTo>
                    <a:pt x="25273" y="352425"/>
                  </a:lnTo>
                  <a:lnTo>
                    <a:pt x="25273" y="352425"/>
                  </a:lnTo>
                  <a:cubicBezTo>
                    <a:pt x="22225" y="350393"/>
                    <a:pt x="19304" y="347980"/>
                    <a:pt x="16637" y="345313"/>
                  </a:cubicBezTo>
                  <a:lnTo>
                    <a:pt x="20066" y="341884"/>
                  </a:lnTo>
                  <a:lnTo>
                    <a:pt x="16637" y="345313"/>
                  </a:lnTo>
                  <a:cubicBezTo>
                    <a:pt x="13970" y="342646"/>
                    <a:pt x="11557" y="339725"/>
                    <a:pt x="9525" y="336677"/>
                  </a:cubicBezTo>
                  <a:lnTo>
                    <a:pt x="13462" y="334010"/>
                  </a:lnTo>
                  <a:lnTo>
                    <a:pt x="9525" y="336677"/>
                  </a:lnTo>
                  <a:cubicBezTo>
                    <a:pt x="7493" y="333629"/>
                    <a:pt x="5715" y="330327"/>
                    <a:pt x="4318" y="326771"/>
                  </a:cubicBezTo>
                  <a:lnTo>
                    <a:pt x="4318" y="326771"/>
                  </a:lnTo>
                  <a:lnTo>
                    <a:pt x="4318" y="326771"/>
                  </a:lnTo>
                  <a:cubicBezTo>
                    <a:pt x="2921" y="323342"/>
                    <a:pt x="1778" y="319786"/>
                    <a:pt x="1143" y="316103"/>
                  </a:cubicBezTo>
                  <a:lnTo>
                    <a:pt x="5842" y="315214"/>
                  </a:lnTo>
                  <a:lnTo>
                    <a:pt x="1143" y="316103"/>
                  </a:lnTo>
                  <a:cubicBezTo>
                    <a:pt x="381" y="312420"/>
                    <a:pt x="0" y="308737"/>
                    <a:pt x="0" y="304927"/>
                  </a:cubicBezTo>
                  <a:lnTo>
                    <a:pt x="4826" y="304927"/>
                  </a:lnTo>
                  <a:lnTo>
                    <a:pt x="0" y="304927"/>
                  </a:lnTo>
                  <a:moveTo>
                    <a:pt x="9525" y="304927"/>
                  </a:moveTo>
                  <a:cubicBezTo>
                    <a:pt x="9525" y="308102"/>
                    <a:pt x="9779" y="311150"/>
                    <a:pt x="10414" y="314198"/>
                  </a:cubicBezTo>
                  <a:cubicBezTo>
                    <a:pt x="11049" y="317246"/>
                    <a:pt x="11938" y="320167"/>
                    <a:pt x="13081" y="323088"/>
                  </a:cubicBezTo>
                  <a:lnTo>
                    <a:pt x="8636" y="324866"/>
                  </a:lnTo>
                  <a:lnTo>
                    <a:pt x="13081" y="323088"/>
                  </a:lnTo>
                  <a:cubicBezTo>
                    <a:pt x="14224" y="326009"/>
                    <a:pt x="15748" y="328676"/>
                    <a:pt x="17526" y="331216"/>
                  </a:cubicBezTo>
                  <a:lnTo>
                    <a:pt x="17526" y="331216"/>
                  </a:lnTo>
                  <a:lnTo>
                    <a:pt x="17526" y="331216"/>
                  </a:lnTo>
                  <a:cubicBezTo>
                    <a:pt x="19304" y="333756"/>
                    <a:pt x="21209" y="336169"/>
                    <a:pt x="23495" y="338455"/>
                  </a:cubicBezTo>
                  <a:lnTo>
                    <a:pt x="23495" y="338455"/>
                  </a:lnTo>
                  <a:lnTo>
                    <a:pt x="23495" y="338455"/>
                  </a:lnTo>
                  <a:cubicBezTo>
                    <a:pt x="25654" y="340614"/>
                    <a:pt x="28067" y="342646"/>
                    <a:pt x="30734" y="344424"/>
                  </a:cubicBezTo>
                  <a:lnTo>
                    <a:pt x="28067" y="348361"/>
                  </a:lnTo>
                  <a:lnTo>
                    <a:pt x="30734" y="344424"/>
                  </a:lnTo>
                  <a:cubicBezTo>
                    <a:pt x="33401" y="346202"/>
                    <a:pt x="36068" y="347599"/>
                    <a:pt x="38989" y="348869"/>
                  </a:cubicBezTo>
                  <a:lnTo>
                    <a:pt x="37211" y="353314"/>
                  </a:lnTo>
                  <a:lnTo>
                    <a:pt x="38989" y="348869"/>
                  </a:lnTo>
                  <a:cubicBezTo>
                    <a:pt x="41910" y="350012"/>
                    <a:pt x="44831" y="350901"/>
                    <a:pt x="47879" y="351536"/>
                  </a:cubicBezTo>
                  <a:lnTo>
                    <a:pt x="46990" y="356235"/>
                  </a:lnTo>
                  <a:lnTo>
                    <a:pt x="47879" y="351536"/>
                  </a:lnTo>
                  <a:cubicBezTo>
                    <a:pt x="50927" y="352171"/>
                    <a:pt x="54102" y="352425"/>
                    <a:pt x="57150" y="352425"/>
                  </a:cubicBezTo>
                  <a:lnTo>
                    <a:pt x="304927" y="352425"/>
                  </a:lnTo>
                  <a:cubicBezTo>
                    <a:pt x="307975" y="352425"/>
                    <a:pt x="311150" y="352171"/>
                    <a:pt x="314198" y="351536"/>
                  </a:cubicBezTo>
                  <a:lnTo>
                    <a:pt x="315087" y="356235"/>
                  </a:lnTo>
                  <a:lnTo>
                    <a:pt x="314198" y="351536"/>
                  </a:lnTo>
                  <a:cubicBezTo>
                    <a:pt x="317246" y="350901"/>
                    <a:pt x="320167" y="350012"/>
                    <a:pt x="323088" y="348869"/>
                  </a:cubicBezTo>
                  <a:lnTo>
                    <a:pt x="324866" y="353314"/>
                  </a:lnTo>
                  <a:lnTo>
                    <a:pt x="323088" y="348869"/>
                  </a:lnTo>
                  <a:cubicBezTo>
                    <a:pt x="326009" y="347726"/>
                    <a:pt x="328676" y="346202"/>
                    <a:pt x="331216" y="344424"/>
                  </a:cubicBezTo>
                  <a:lnTo>
                    <a:pt x="331216" y="344424"/>
                  </a:lnTo>
                  <a:lnTo>
                    <a:pt x="331216" y="344424"/>
                  </a:lnTo>
                  <a:cubicBezTo>
                    <a:pt x="333756" y="342646"/>
                    <a:pt x="336169" y="340741"/>
                    <a:pt x="338455" y="338455"/>
                  </a:cubicBezTo>
                  <a:cubicBezTo>
                    <a:pt x="340741" y="336169"/>
                    <a:pt x="342646" y="333883"/>
                    <a:pt x="344424" y="331216"/>
                  </a:cubicBezTo>
                  <a:lnTo>
                    <a:pt x="344424" y="331216"/>
                  </a:lnTo>
                  <a:lnTo>
                    <a:pt x="344424" y="331216"/>
                  </a:lnTo>
                  <a:cubicBezTo>
                    <a:pt x="346202" y="328676"/>
                    <a:pt x="347599" y="325882"/>
                    <a:pt x="348869" y="323088"/>
                  </a:cubicBezTo>
                  <a:lnTo>
                    <a:pt x="353314" y="324866"/>
                  </a:lnTo>
                  <a:lnTo>
                    <a:pt x="348869" y="323088"/>
                  </a:lnTo>
                  <a:cubicBezTo>
                    <a:pt x="350012" y="320167"/>
                    <a:pt x="350901" y="317246"/>
                    <a:pt x="351536" y="314198"/>
                  </a:cubicBezTo>
                  <a:lnTo>
                    <a:pt x="351536" y="314198"/>
                  </a:lnTo>
                  <a:lnTo>
                    <a:pt x="351536" y="314198"/>
                  </a:lnTo>
                  <a:cubicBezTo>
                    <a:pt x="352171" y="311150"/>
                    <a:pt x="352425" y="308102"/>
                    <a:pt x="352425" y="304927"/>
                  </a:cubicBezTo>
                  <a:lnTo>
                    <a:pt x="352425" y="57023"/>
                  </a:lnTo>
                  <a:cubicBezTo>
                    <a:pt x="352425" y="53848"/>
                    <a:pt x="352171" y="50800"/>
                    <a:pt x="351536" y="47752"/>
                  </a:cubicBezTo>
                  <a:lnTo>
                    <a:pt x="351536" y="47752"/>
                  </a:lnTo>
                  <a:lnTo>
                    <a:pt x="351536" y="47752"/>
                  </a:lnTo>
                  <a:cubicBezTo>
                    <a:pt x="350901" y="44704"/>
                    <a:pt x="350012" y="41783"/>
                    <a:pt x="348869" y="38862"/>
                  </a:cubicBezTo>
                  <a:lnTo>
                    <a:pt x="353314" y="37084"/>
                  </a:lnTo>
                  <a:lnTo>
                    <a:pt x="348869" y="38862"/>
                  </a:lnTo>
                  <a:cubicBezTo>
                    <a:pt x="347726" y="35941"/>
                    <a:pt x="346202" y="33274"/>
                    <a:pt x="344424" y="30607"/>
                  </a:cubicBezTo>
                  <a:lnTo>
                    <a:pt x="348361" y="27940"/>
                  </a:lnTo>
                  <a:lnTo>
                    <a:pt x="344424" y="30607"/>
                  </a:lnTo>
                  <a:cubicBezTo>
                    <a:pt x="342646" y="28067"/>
                    <a:pt x="340741" y="25654"/>
                    <a:pt x="338455" y="23368"/>
                  </a:cubicBezTo>
                  <a:lnTo>
                    <a:pt x="341884" y="19939"/>
                  </a:lnTo>
                  <a:lnTo>
                    <a:pt x="338455" y="23368"/>
                  </a:lnTo>
                  <a:cubicBezTo>
                    <a:pt x="336296" y="21209"/>
                    <a:pt x="333883" y="19177"/>
                    <a:pt x="331216" y="17399"/>
                  </a:cubicBezTo>
                  <a:lnTo>
                    <a:pt x="331216" y="17399"/>
                  </a:lnTo>
                  <a:lnTo>
                    <a:pt x="331216" y="17399"/>
                  </a:lnTo>
                  <a:cubicBezTo>
                    <a:pt x="328676" y="15621"/>
                    <a:pt x="325882" y="14224"/>
                    <a:pt x="323088" y="12954"/>
                  </a:cubicBezTo>
                  <a:lnTo>
                    <a:pt x="324866" y="8509"/>
                  </a:lnTo>
                  <a:lnTo>
                    <a:pt x="323088" y="12954"/>
                  </a:lnTo>
                  <a:cubicBezTo>
                    <a:pt x="320167" y="11811"/>
                    <a:pt x="317246" y="10922"/>
                    <a:pt x="314198" y="10287"/>
                  </a:cubicBezTo>
                  <a:lnTo>
                    <a:pt x="314198" y="10287"/>
                  </a:lnTo>
                  <a:lnTo>
                    <a:pt x="314198" y="10287"/>
                  </a:lnTo>
                  <a:cubicBezTo>
                    <a:pt x="311150" y="9652"/>
                    <a:pt x="308102" y="9398"/>
                    <a:pt x="304927" y="9398"/>
                  </a:cubicBezTo>
                  <a:lnTo>
                    <a:pt x="57023" y="9398"/>
                  </a:lnTo>
                  <a:cubicBezTo>
                    <a:pt x="53848" y="9398"/>
                    <a:pt x="50800" y="9652"/>
                    <a:pt x="47752" y="10287"/>
                  </a:cubicBezTo>
                  <a:lnTo>
                    <a:pt x="47752" y="10287"/>
                  </a:lnTo>
                  <a:lnTo>
                    <a:pt x="47752" y="10287"/>
                  </a:lnTo>
                  <a:cubicBezTo>
                    <a:pt x="44704" y="10922"/>
                    <a:pt x="41783" y="11811"/>
                    <a:pt x="38862" y="12954"/>
                  </a:cubicBezTo>
                  <a:lnTo>
                    <a:pt x="37084" y="8509"/>
                  </a:lnTo>
                  <a:lnTo>
                    <a:pt x="38862" y="12954"/>
                  </a:lnTo>
                  <a:cubicBezTo>
                    <a:pt x="35941" y="14097"/>
                    <a:pt x="33274" y="15621"/>
                    <a:pt x="30607" y="17399"/>
                  </a:cubicBezTo>
                  <a:lnTo>
                    <a:pt x="27940" y="13589"/>
                  </a:lnTo>
                  <a:lnTo>
                    <a:pt x="30607" y="17526"/>
                  </a:lnTo>
                  <a:cubicBezTo>
                    <a:pt x="28067" y="19304"/>
                    <a:pt x="25654" y="21209"/>
                    <a:pt x="23368" y="23495"/>
                  </a:cubicBezTo>
                  <a:lnTo>
                    <a:pt x="23368" y="23495"/>
                  </a:lnTo>
                  <a:lnTo>
                    <a:pt x="23368" y="23495"/>
                  </a:lnTo>
                  <a:cubicBezTo>
                    <a:pt x="21209" y="25654"/>
                    <a:pt x="19177" y="28067"/>
                    <a:pt x="17399" y="30734"/>
                  </a:cubicBezTo>
                  <a:lnTo>
                    <a:pt x="13589" y="27940"/>
                  </a:lnTo>
                  <a:lnTo>
                    <a:pt x="17526" y="30607"/>
                  </a:lnTo>
                  <a:cubicBezTo>
                    <a:pt x="15748" y="33274"/>
                    <a:pt x="14351" y="35941"/>
                    <a:pt x="13081" y="38862"/>
                  </a:cubicBezTo>
                  <a:lnTo>
                    <a:pt x="8636" y="37084"/>
                  </a:lnTo>
                  <a:lnTo>
                    <a:pt x="13081" y="38862"/>
                  </a:lnTo>
                  <a:cubicBezTo>
                    <a:pt x="11938" y="41783"/>
                    <a:pt x="11049" y="44704"/>
                    <a:pt x="10414" y="47752"/>
                  </a:cubicBezTo>
                  <a:lnTo>
                    <a:pt x="10414" y="47752"/>
                  </a:lnTo>
                  <a:lnTo>
                    <a:pt x="10414" y="47752"/>
                  </a:lnTo>
                  <a:cubicBezTo>
                    <a:pt x="9779" y="50800"/>
                    <a:pt x="9525" y="53848"/>
                    <a:pt x="9525" y="57023"/>
                  </a:cubicBezTo>
                  <a:lnTo>
                    <a:pt x="9525" y="304927"/>
                  </a:lnTo>
                  <a:close/>
                </a:path>
              </a:pathLst>
            </a:custGeom>
            <a:solidFill>
              <a:srgbClr val="BBC2DC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794247" y="4213374"/>
            <a:ext cx="488947" cy="488947"/>
            <a:chOff x="0" y="0"/>
            <a:chExt cx="488950" cy="488950"/>
          </a:xfrm>
        </p:grpSpPr>
        <p:sp>
          <p:nvSpPr>
            <p:cNvPr id="7" name="Freeform 7"/>
            <p:cNvSpPr/>
            <p:nvPr/>
          </p:nvSpPr>
          <p:spPr>
            <a:xfrm>
              <a:off x="68326" y="68453"/>
              <a:ext cx="352171" cy="352044"/>
            </a:xfrm>
            <a:custGeom>
              <a:avLst/>
              <a:gdLst/>
              <a:ahLst/>
              <a:cxnLst/>
              <a:rect l="l" t="t" r="r" b="b"/>
              <a:pathLst>
                <a:path w="352171" h="352044">
                  <a:moveTo>
                    <a:pt x="0" y="299974"/>
                  </a:moveTo>
                  <a:lnTo>
                    <a:pt x="0" y="52070"/>
                  </a:lnTo>
                  <a:cubicBezTo>
                    <a:pt x="0" y="48641"/>
                    <a:pt x="381" y="45212"/>
                    <a:pt x="1016" y="41910"/>
                  </a:cubicBezTo>
                  <a:cubicBezTo>
                    <a:pt x="1651" y="38608"/>
                    <a:pt x="2667" y="35306"/>
                    <a:pt x="3937" y="32131"/>
                  </a:cubicBezTo>
                  <a:cubicBezTo>
                    <a:pt x="5207" y="28956"/>
                    <a:pt x="6858" y="25908"/>
                    <a:pt x="8763" y="23114"/>
                  </a:cubicBezTo>
                  <a:cubicBezTo>
                    <a:pt x="10668" y="20320"/>
                    <a:pt x="12827" y="17653"/>
                    <a:pt x="15240" y="15240"/>
                  </a:cubicBezTo>
                  <a:cubicBezTo>
                    <a:pt x="17653" y="12827"/>
                    <a:pt x="20320" y="10668"/>
                    <a:pt x="23114" y="8763"/>
                  </a:cubicBezTo>
                  <a:cubicBezTo>
                    <a:pt x="25908" y="6858"/>
                    <a:pt x="28956" y="5207"/>
                    <a:pt x="32131" y="3937"/>
                  </a:cubicBezTo>
                  <a:cubicBezTo>
                    <a:pt x="35306" y="2667"/>
                    <a:pt x="38608" y="1651"/>
                    <a:pt x="41910" y="1016"/>
                  </a:cubicBezTo>
                  <a:cubicBezTo>
                    <a:pt x="45212" y="381"/>
                    <a:pt x="48641" y="0"/>
                    <a:pt x="52070" y="0"/>
                  </a:cubicBezTo>
                  <a:lnTo>
                    <a:pt x="300101" y="0"/>
                  </a:lnTo>
                  <a:cubicBezTo>
                    <a:pt x="303530" y="0"/>
                    <a:pt x="306959" y="381"/>
                    <a:pt x="310261" y="1016"/>
                  </a:cubicBezTo>
                  <a:cubicBezTo>
                    <a:pt x="313563" y="1651"/>
                    <a:pt x="316865" y="2667"/>
                    <a:pt x="320040" y="3937"/>
                  </a:cubicBezTo>
                  <a:cubicBezTo>
                    <a:pt x="323215" y="5207"/>
                    <a:pt x="326263" y="6858"/>
                    <a:pt x="329057" y="8763"/>
                  </a:cubicBezTo>
                  <a:cubicBezTo>
                    <a:pt x="331851" y="10668"/>
                    <a:pt x="334518" y="12827"/>
                    <a:pt x="336931" y="15240"/>
                  </a:cubicBezTo>
                  <a:cubicBezTo>
                    <a:pt x="339344" y="17653"/>
                    <a:pt x="341503" y="20320"/>
                    <a:pt x="343408" y="23114"/>
                  </a:cubicBezTo>
                  <a:cubicBezTo>
                    <a:pt x="345313" y="25908"/>
                    <a:pt x="346964" y="28956"/>
                    <a:pt x="348234" y="32131"/>
                  </a:cubicBezTo>
                  <a:cubicBezTo>
                    <a:pt x="349504" y="35306"/>
                    <a:pt x="350520" y="38608"/>
                    <a:pt x="351155" y="41910"/>
                  </a:cubicBezTo>
                  <a:cubicBezTo>
                    <a:pt x="351790" y="45212"/>
                    <a:pt x="352171" y="48641"/>
                    <a:pt x="352171" y="52070"/>
                  </a:cubicBezTo>
                  <a:lnTo>
                    <a:pt x="352171" y="299974"/>
                  </a:lnTo>
                  <a:cubicBezTo>
                    <a:pt x="352171" y="303403"/>
                    <a:pt x="351790" y="306832"/>
                    <a:pt x="351155" y="310134"/>
                  </a:cubicBezTo>
                  <a:cubicBezTo>
                    <a:pt x="350520" y="313436"/>
                    <a:pt x="349504" y="316738"/>
                    <a:pt x="348234" y="319913"/>
                  </a:cubicBezTo>
                  <a:cubicBezTo>
                    <a:pt x="346964" y="323088"/>
                    <a:pt x="345313" y="326136"/>
                    <a:pt x="343408" y="328930"/>
                  </a:cubicBezTo>
                  <a:cubicBezTo>
                    <a:pt x="341503" y="331724"/>
                    <a:pt x="339344" y="334391"/>
                    <a:pt x="336931" y="336804"/>
                  </a:cubicBezTo>
                  <a:cubicBezTo>
                    <a:pt x="334518" y="339217"/>
                    <a:pt x="331851" y="341376"/>
                    <a:pt x="329057" y="343281"/>
                  </a:cubicBezTo>
                  <a:cubicBezTo>
                    <a:pt x="326263" y="345186"/>
                    <a:pt x="323215" y="346837"/>
                    <a:pt x="320040" y="348107"/>
                  </a:cubicBezTo>
                  <a:cubicBezTo>
                    <a:pt x="316865" y="349377"/>
                    <a:pt x="313563" y="350393"/>
                    <a:pt x="310261" y="351028"/>
                  </a:cubicBezTo>
                  <a:cubicBezTo>
                    <a:pt x="306959" y="351663"/>
                    <a:pt x="303530" y="352044"/>
                    <a:pt x="300101" y="352044"/>
                  </a:cubicBezTo>
                  <a:lnTo>
                    <a:pt x="52197" y="352044"/>
                  </a:lnTo>
                  <a:cubicBezTo>
                    <a:pt x="48768" y="352044"/>
                    <a:pt x="45339" y="351663"/>
                    <a:pt x="42037" y="351028"/>
                  </a:cubicBezTo>
                  <a:cubicBezTo>
                    <a:pt x="38735" y="350393"/>
                    <a:pt x="35433" y="349377"/>
                    <a:pt x="32258" y="348107"/>
                  </a:cubicBezTo>
                  <a:cubicBezTo>
                    <a:pt x="29083" y="346837"/>
                    <a:pt x="26035" y="345186"/>
                    <a:pt x="23241" y="343281"/>
                  </a:cubicBezTo>
                  <a:cubicBezTo>
                    <a:pt x="20447" y="341376"/>
                    <a:pt x="17780" y="339217"/>
                    <a:pt x="15367" y="336804"/>
                  </a:cubicBezTo>
                  <a:cubicBezTo>
                    <a:pt x="12954" y="334391"/>
                    <a:pt x="10795" y="331724"/>
                    <a:pt x="8890" y="328930"/>
                  </a:cubicBezTo>
                  <a:cubicBezTo>
                    <a:pt x="6985" y="326136"/>
                    <a:pt x="5334" y="323088"/>
                    <a:pt x="4064" y="319913"/>
                  </a:cubicBezTo>
                  <a:cubicBezTo>
                    <a:pt x="2794" y="316738"/>
                    <a:pt x="1778" y="313436"/>
                    <a:pt x="1143" y="310134"/>
                  </a:cubicBezTo>
                  <a:cubicBezTo>
                    <a:pt x="508" y="306832"/>
                    <a:pt x="127" y="303403"/>
                    <a:pt x="127" y="299974"/>
                  </a:cubicBezTo>
                </a:path>
              </a:pathLst>
            </a:custGeom>
            <a:solidFill>
              <a:srgbClr val="D5DCF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500" y="6350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304927"/>
                  </a:moveTo>
                  <a:lnTo>
                    <a:pt x="0" y="57023"/>
                  </a:lnTo>
                  <a:lnTo>
                    <a:pt x="4826" y="57023"/>
                  </a:lnTo>
                  <a:lnTo>
                    <a:pt x="0" y="57023"/>
                  </a:lnTo>
                  <a:cubicBezTo>
                    <a:pt x="0" y="53340"/>
                    <a:pt x="381" y="49530"/>
                    <a:pt x="1143" y="45847"/>
                  </a:cubicBezTo>
                  <a:lnTo>
                    <a:pt x="5842" y="46736"/>
                  </a:lnTo>
                  <a:lnTo>
                    <a:pt x="1143" y="45847"/>
                  </a:lnTo>
                  <a:cubicBezTo>
                    <a:pt x="1905" y="42164"/>
                    <a:pt x="2921" y="38608"/>
                    <a:pt x="4318" y="35179"/>
                  </a:cubicBezTo>
                  <a:lnTo>
                    <a:pt x="4318" y="35179"/>
                  </a:lnTo>
                  <a:lnTo>
                    <a:pt x="4318" y="35179"/>
                  </a:lnTo>
                  <a:cubicBezTo>
                    <a:pt x="5715" y="31750"/>
                    <a:pt x="7493" y="28448"/>
                    <a:pt x="9525" y="25273"/>
                  </a:cubicBezTo>
                  <a:lnTo>
                    <a:pt x="9525" y="25273"/>
                  </a:lnTo>
                  <a:lnTo>
                    <a:pt x="9525" y="25273"/>
                  </a:lnTo>
                  <a:cubicBezTo>
                    <a:pt x="11557" y="22225"/>
                    <a:pt x="13970" y="19304"/>
                    <a:pt x="16637" y="16637"/>
                  </a:cubicBezTo>
                  <a:lnTo>
                    <a:pt x="20066" y="20066"/>
                  </a:lnTo>
                  <a:lnTo>
                    <a:pt x="16637" y="16637"/>
                  </a:lnTo>
                  <a:cubicBezTo>
                    <a:pt x="19304" y="13970"/>
                    <a:pt x="22225" y="11684"/>
                    <a:pt x="25273" y="9525"/>
                  </a:cubicBezTo>
                  <a:lnTo>
                    <a:pt x="25273" y="9525"/>
                  </a:lnTo>
                  <a:lnTo>
                    <a:pt x="25273" y="9525"/>
                  </a:lnTo>
                  <a:cubicBezTo>
                    <a:pt x="28321" y="7493"/>
                    <a:pt x="31623" y="5715"/>
                    <a:pt x="35179" y="4318"/>
                  </a:cubicBezTo>
                  <a:lnTo>
                    <a:pt x="35179" y="4318"/>
                  </a:lnTo>
                  <a:lnTo>
                    <a:pt x="35179" y="4318"/>
                  </a:lnTo>
                  <a:cubicBezTo>
                    <a:pt x="38608" y="2921"/>
                    <a:pt x="42164" y="1778"/>
                    <a:pt x="45847" y="1143"/>
                  </a:cubicBezTo>
                  <a:lnTo>
                    <a:pt x="46736" y="5842"/>
                  </a:lnTo>
                  <a:lnTo>
                    <a:pt x="45847" y="1143"/>
                  </a:lnTo>
                  <a:cubicBezTo>
                    <a:pt x="49530" y="381"/>
                    <a:pt x="53213" y="0"/>
                    <a:pt x="57023" y="0"/>
                  </a:cubicBezTo>
                  <a:lnTo>
                    <a:pt x="57023" y="4826"/>
                  </a:lnTo>
                  <a:lnTo>
                    <a:pt x="57023" y="0"/>
                  </a:lnTo>
                  <a:lnTo>
                    <a:pt x="304927" y="0"/>
                  </a:lnTo>
                  <a:lnTo>
                    <a:pt x="304927" y="4826"/>
                  </a:lnTo>
                  <a:lnTo>
                    <a:pt x="304927" y="0"/>
                  </a:lnTo>
                  <a:cubicBezTo>
                    <a:pt x="308610" y="0"/>
                    <a:pt x="312420" y="381"/>
                    <a:pt x="316103" y="1143"/>
                  </a:cubicBezTo>
                  <a:lnTo>
                    <a:pt x="315214" y="5842"/>
                  </a:lnTo>
                  <a:lnTo>
                    <a:pt x="316103" y="1143"/>
                  </a:lnTo>
                  <a:cubicBezTo>
                    <a:pt x="319786" y="1905"/>
                    <a:pt x="323342" y="2921"/>
                    <a:pt x="326771" y="4318"/>
                  </a:cubicBezTo>
                  <a:lnTo>
                    <a:pt x="326771" y="4318"/>
                  </a:lnTo>
                  <a:lnTo>
                    <a:pt x="326771" y="4318"/>
                  </a:lnTo>
                  <a:cubicBezTo>
                    <a:pt x="330200" y="5715"/>
                    <a:pt x="333502" y="7493"/>
                    <a:pt x="336677" y="9525"/>
                  </a:cubicBezTo>
                  <a:lnTo>
                    <a:pt x="334010" y="13462"/>
                  </a:lnTo>
                  <a:lnTo>
                    <a:pt x="336677" y="9525"/>
                  </a:lnTo>
                  <a:cubicBezTo>
                    <a:pt x="339852" y="11557"/>
                    <a:pt x="342646" y="13970"/>
                    <a:pt x="345313" y="16637"/>
                  </a:cubicBezTo>
                  <a:lnTo>
                    <a:pt x="345313" y="16637"/>
                  </a:lnTo>
                  <a:lnTo>
                    <a:pt x="345313" y="16637"/>
                  </a:lnTo>
                  <a:cubicBezTo>
                    <a:pt x="347980" y="19304"/>
                    <a:pt x="350266" y="22225"/>
                    <a:pt x="352425" y="25273"/>
                  </a:cubicBezTo>
                  <a:lnTo>
                    <a:pt x="352425" y="25273"/>
                  </a:lnTo>
                  <a:lnTo>
                    <a:pt x="352425" y="25273"/>
                  </a:lnTo>
                  <a:cubicBezTo>
                    <a:pt x="354457" y="28321"/>
                    <a:pt x="356235" y="31623"/>
                    <a:pt x="357632" y="35179"/>
                  </a:cubicBezTo>
                  <a:lnTo>
                    <a:pt x="357632" y="35179"/>
                  </a:lnTo>
                  <a:lnTo>
                    <a:pt x="357632" y="35179"/>
                  </a:lnTo>
                  <a:cubicBezTo>
                    <a:pt x="359029" y="38608"/>
                    <a:pt x="360172" y="42164"/>
                    <a:pt x="360807" y="45847"/>
                  </a:cubicBezTo>
                  <a:lnTo>
                    <a:pt x="356108" y="46736"/>
                  </a:lnTo>
                  <a:lnTo>
                    <a:pt x="360807" y="45847"/>
                  </a:lnTo>
                  <a:cubicBezTo>
                    <a:pt x="361569" y="49530"/>
                    <a:pt x="361950" y="53213"/>
                    <a:pt x="361950" y="57023"/>
                  </a:cubicBezTo>
                  <a:lnTo>
                    <a:pt x="357124" y="57023"/>
                  </a:lnTo>
                  <a:lnTo>
                    <a:pt x="361950" y="57023"/>
                  </a:lnTo>
                  <a:lnTo>
                    <a:pt x="361950" y="304927"/>
                  </a:lnTo>
                  <a:lnTo>
                    <a:pt x="357124" y="304927"/>
                  </a:lnTo>
                  <a:lnTo>
                    <a:pt x="361950" y="304927"/>
                  </a:lnTo>
                  <a:cubicBezTo>
                    <a:pt x="361950" y="308610"/>
                    <a:pt x="361569" y="312420"/>
                    <a:pt x="360807" y="316103"/>
                  </a:cubicBezTo>
                  <a:lnTo>
                    <a:pt x="356108" y="315214"/>
                  </a:lnTo>
                  <a:lnTo>
                    <a:pt x="360807" y="316103"/>
                  </a:lnTo>
                  <a:cubicBezTo>
                    <a:pt x="360045" y="319786"/>
                    <a:pt x="359029" y="323342"/>
                    <a:pt x="357632" y="326771"/>
                  </a:cubicBezTo>
                  <a:lnTo>
                    <a:pt x="357632" y="326771"/>
                  </a:lnTo>
                  <a:lnTo>
                    <a:pt x="357632" y="326771"/>
                  </a:lnTo>
                  <a:cubicBezTo>
                    <a:pt x="356235" y="330200"/>
                    <a:pt x="354457" y="333502"/>
                    <a:pt x="352425" y="336677"/>
                  </a:cubicBezTo>
                  <a:lnTo>
                    <a:pt x="352425" y="336677"/>
                  </a:lnTo>
                  <a:lnTo>
                    <a:pt x="352425" y="336677"/>
                  </a:lnTo>
                  <a:cubicBezTo>
                    <a:pt x="350393" y="339725"/>
                    <a:pt x="347980" y="342646"/>
                    <a:pt x="345313" y="345313"/>
                  </a:cubicBezTo>
                  <a:lnTo>
                    <a:pt x="341884" y="341884"/>
                  </a:lnTo>
                  <a:lnTo>
                    <a:pt x="345313" y="345313"/>
                  </a:lnTo>
                  <a:cubicBezTo>
                    <a:pt x="342646" y="347980"/>
                    <a:pt x="339725" y="350266"/>
                    <a:pt x="336677" y="352425"/>
                  </a:cubicBezTo>
                  <a:lnTo>
                    <a:pt x="334010" y="348488"/>
                  </a:lnTo>
                  <a:lnTo>
                    <a:pt x="336677" y="352425"/>
                  </a:lnTo>
                  <a:cubicBezTo>
                    <a:pt x="333629" y="354457"/>
                    <a:pt x="330327" y="356235"/>
                    <a:pt x="326771" y="357632"/>
                  </a:cubicBezTo>
                  <a:lnTo>
                    <a:pt x="326771" y="357632"/>
                  </a:lnTo>
                  <a:lnTo>
                    <a:pt x="326771" y="357632"/>
                  </a:lnTo>
                  <a:cubicBezTo>
                    <a:pt x="323342" y="359029"/>
                    <a:pt x="319786" y="360172"/>
                    <a:pt x="316103" y="360807"/>
                  </a:cubicBezTo>
                  <a:lnTo>
                    <a:pt x="316103" y="360807"/>
                  </a:lnTo>
                  <a:lnTo>
                    <a:pt x="316103" y="360807"/>
                  </a:lnTo>
                  <a:cubicBezTo>
                    <a:pt x="312420" y="361569"/>
                    <a:pt x="308737" y="361950"/>
                    <a:pt x="304927" y="361950"/>
                  </a:cubicBezTo>
                  <a:lnTo>
                    <a:pt x="304927" y="357124"/>
                  </a:lnTo>
                  <a:lnTo>
                    <a:pt x="304927" y="361950"/>
                  </a:lnTo>
                  <a:lnTo>
                    <a:pt x="57023" y="361950"/>
                  </a:lnTo>
                  <a:lnTo>
                    <a:pt x="57023" y="357124"/>
                  </a:lnTo>
                  <a:lnTo>
                    <a:pt x="57023" y="361950"/>
                  </a:lnTo>
                  <a:cubicBezTo>
                    <a:pt x="53213" y="361950"/>
                    <a:pt x="49530" y="361569"/>
                    <a:pt x="45847" y="360807"/>
                  </a:cubicBezTo>
                  <a:lnTo>
                    <a:pt x="45847" y="360807"/>
                  </a:lnTo>
                  <a:lnTo>
                    <a:pt x="45847" y="360807"/>
                  </a:lnTo>
                  <a:cubicBezTo>
                    <a:pt x="42164" y="360045"/>
                    <a:pt x="38608" y="359029"/>
                    <a:pt x="35179" y="357632"/>
                  </a:cubicBezTo>
                  <a:lnTo>
                    <a:pt x="35179" y="357632"/>
                  </a:lnTo>
                  <a:lnTo>
                    <a:pt x="35179" y="357632"/>
                  </a:lnTo>
                  <a:cubicBezTo>
                    <a:pt x="31750" y="356235"/>
                    <a:pt x="28448" y="354457"/>
                    <a:pt x="25273" y="352425"/>
                  </a:cubicBezTo>
                  <a:lnTo>
                    <a:pt x="25273" y="352425"/>
                  </a:lnTo>
                  <a:lnTo>
                    <a:pt x="25273" y="352425"/>
                  </a:lnTo>
                  <a:cubicBezTo>
                    <a:pt x="22225" y="350393"/>
                    <a:pt x="19304" y="347980"/>
                    <a:pt x="16637" y="345313"/>
                  </a:cubicBezTo>
                  <a:lnTo>
                    <a:pt x="20066" y="341884"/>
                  </a:lnTo>
                  <a:lnTo>
                    <a:pt x="16637" y="345313"/>
                  </a:lnTo>
                  <a:cubicBezTo>
                    <a:pt x="13970" y="342646"/>
                    <a:pt x="11684" y="339725"/>
                    <a:pt x="9525" y="336677"/>
                  </a:cubicBezTo>
                  <a:lnTo>
                    <a:pt x="9525" y="336677"/>
                  </a:lnTo>
                  <a:lnTo>
                    <a:pt x="9525" y="336677"/>
                  </a:lnTo>
                  <a:cubicBezTo>
                    <a:pt x="7493" y="333629"/>
                    <a:pt x="5715" y="330327"/>
                    <a:pt x="4318" y="326771"/>
                  </a:cubicBezTo>
                  <a:lnTo>
                    <a:pt x="4318" y="326771"/>
                  </a:lnTo>
                  <a:lnTo>
                    <a:pt x="4318" y="326771"/>
                  </a:lnTo>
                  <a:cubicBezTo>
                    <a:pt x="2921" y="323342"/>
                    <a:pt x="1778" y="319786"/>
                    <a:pt x="1143" y="316103"/>
                  </a:cubicBezTo>
                  <a:lnTo>
                    <a:pt x="5842" y="315214"/>
                  </a:lnTo>
                  <a:lnTo>
                    <a:pt x="1143" y="316103"/>
                  </a:lnTo>
                  <a:cubicBezTo>
                    <a:pt x="381" y="312420"/>
                    <a:pt x="0" y="308737"/>
                    <a:pt x="0" y="304927"/>
                  </a:cubicBezTo>
                  <a:lnTo>
                    <a:pt x="4826" y="304927"/>
                  </a:lnTo>
                  <a:lnTo>
                    <a:pt x="0" y="304927"/>
                  </a:lnTo>
                  <a:moveTo>
                    <a:pt x="9525" y="304927"/>
                  </a:moveTo>
                  <a:cubicBezTo>
                    <a:pt x="9525" y="308102"/>
                    <a:pt x="9779" y="311150"/>
                    <a:pt x="10414" y="314198"/>
                  </a:cubicBezTo>
                  <a:cubicBezTo>
                    <a:pt x="11049" y="317246"/>
                    <a:pt x="11938" y="320167"/>
                    <a:pt x="13081" y="323088"/>
                  </a:cubicBezTo>
                  <a:lnTo>
                    <a:pt x="8636" y="324866"/>
                  </a:lnTo>
                  <a:lnTo>
                    <a:pt x="13081" y="323088"/>
                  </a:lnTo>
                  <a:cubicBezTo>
                    <a:pt x="14224" y="326009"/>
                    <a:pt x="15748" y="328676"/>
                    <a:pt x="17526" y="331343"/>
                  </a:cubicBezTo>
                  <a:lnTo>
                    <a:pt x="13589" y="334010"/>
                  </a:lnTo>
                  <a:lnTo>
                    <a:pt x="17526" y="331343"/>
                  </a:lnTo>
                  <a:cubicBezTo>
                    <a:pt x="19304" y="333883"/>
                    <a:pt x="21209" y="336296"/>
                    <a:pt x="23495" y="338582"/>
                  </a:cubicBezTo>
                  <a:lnTo>
                    <a:pt x="23495" y="338582"/>
                  </a:lnTo>
                  <a:lnTo>
                    <a:pt x="23495" y="338582"/>
                  </a:lnTo>
                  <a:cubicBezTo>
                    <a:pt x="25654" y="340741"/>
                    <a:pt x="28067" y="342773"/>
                    <a:pt x="30734" y="344551"/>
                  </a:cubicBezTo>
                  <a:lnTo>
                    <a:pt x="28067" y="348488"/>
                  </a:lnTo>
                  <a:lnTo>
                    <a:pt x="30734" y="344551"/>
                  </a:lnTo>
                  <a:cubicBezTo>
                    <a:pt x="33401" y="346329"/>
                    <a:pt x="36068" y="347726"/>
                    <a:pt x="38989" y="348996"/>
                  </a:cubicBezTo>
                  <a:lnTo>
                    <a:pt x="37211" y="353441"/>
                  </a:lnTo>
                  <a:lnTo>
                    <a:pt x="38989" y="348996"/>
                  </a:lnTo>
                  <a:cubicBezTo>
                    <a:pt x="41910" y="350139"/>
                    <a:pt x="44831" y="351028"/>
                    <a:pt x="47879" y="351663"/>
                  </a:cubicBezTo>
                  <a:lnTo>
                    <a:pt x="46990" y="356362"/>
                  </a:lnTo>
                  <a:lnTo>
                    <a:pt x="47879" y="351663"/>
                  </a:lnTo>
                  <a:cubicBezTo>
                    <a:pt x="50927" y="352298"/>
                    <a:pt x="54102" y="352552"/>
                    <a:pt x="57150" y="352552"/>
                  </a:cubicBezTo>
                  <a:lnTo>
                    <a:pt x="304927" y="352552"/>
                  </a:lnTo>
                  <a:cubicBezTo>
                    <a:pt x="307975" y="352552"/>
                    <a:pt x="311150" y="352298"/>
                    <a:pt x="314198" y="351663"/>
                  </a:cubicBezTo>
                  <a:lnTo>
                    <a:pt x="315087" y="356362"/>
                  </a:lnTo>
                  <a:lnTo>
                    <a:pt x="314198" y="351663"/>
                  </a:lnTo>
                  <a:cubicBezTo>
                    <a:pt x="317246" y="351028"/>
                    <a:pt x="320167" y="350139"/>
                    <a:pt x="323088" y="348996"/>
                  </a:cubicBezTo>
                  <a:lnTo>
                    <a:pt x="324866" y="353441"/>
                  </a:lnTo>
                  <a:lnTo>
                    <a:pt x="323088" y="348996"/>
                  </a:lnTo>
                  <a:cubicBezTo>
                    <a:pt x="326009" y="347853"/>
                    <a:pt x="328676" y="346329"/>
                    <a:pt x="331216" y="344551"/>
                  </a:cubicBezTo>
                  <a:lnTo>
                    <a:pt x="331216" y="344551"/>
                  </a:lnTo>
                  <a:lnTo>
                    <a:pt x="331216" y="344551"/>
                  </a:lnTo>
                  <a:cubicBezTo>
                    <a:pt x="333756" y="342773"/>
                    <a:pt x="336169" y="340868"/>
                    <a:pt x="338455" y="338582"/>
                  </a:cubicBezTo>
                  <a:cubicBezTo>
                    <a:pt x="340741" y="336296"/>
                    <a:pt x="342646" y="334010"/>
                    <a:pt x="344424" y="331343"/>
                  </a:cubicBezTo>
                  <a:lnTo>
                    <a:pt x="348361" y="334010"/>
                  </a:lnTo>
                  <a:lnTo>
                    <a:pt x="344424" y="331343"/>
                  </a:lnTo>
                  <a:cubicBezTo>
                    <a:pt x="346202" y="328676"/>
                    <a:pt x="347599" y="326009"/>
                    <a:pt x="348869" y="323088"/>
                  </a:cubicBezTo>
                  <a:lnTo>
                    <a:pt x="353314" y="324866"/>
                  </a:lnTo>
                  <a:lnTo>
                    <a:pt x="348869" y="323088"/>
                  </a:lnTo>
                  <a:cubicBezTo>
                    <a:pt x="350012" y="320167"/>
                    <a:pt x="350901" y="317246"/>
                    <a:pt x="351536" y="314198"/>
                  </a:cubicBezTo>
                  <a:lnTo>
                    <a:pt x="351536" y="314198"/>
                  </a:lnTo>
                  <a:lnTo>
                    <a:pt x="351536" y="314198"/>
                  </a:lnTo>
                  <a:cubicBezTo>
                    <a:pt x="352171" y="311150"/>
                    <a:pt x="352425" y="308102"/>
                    <a:pt x="352425" y="304927"/>
                  </a:cubicBezTo>
                  <a:lnTo>
                    <a:pt x="352425" y="57023"/>
                  </a:lnTo>
                  <a:cubicBezTo>
                    <a:pt x="352425" y="53848"/>
                    <a:pt x="352171" y="50800"/>
                    <a:pt x="351536" y="47752"/>
                  </a:cubicBezTo>
                  <a:lnTo>
                    <a:pt x="351536" y="47752"/>
                  </a:lnTo>
                  <a:lnTo>
                    <a:pt x="351536" y="47752"/>
                  </a:lnTo>
                  <a:cubicBezTo>
                    <a:pt x="350901" y="44704"/>
                    <a:pt x="350012" y="41783"/>
                    <a:pt x="348869" y="38862"/>
                  </a:cubicBezTo>
                  <a:lnTo>
                    <a:pt x="353314" y="37084"/>
                  </a:lnTo>
                  <a:lnTo>
                    <a:pt x="348869" y="38862"/>
                  </a:lnTo>
                  <a:cubicBezTo>
                    <a:pt x="347726" y="35941"/>
                    <a:pt x="346202" y="33274"/>
                    <a:pt x="344424" y="30607"/>
                  </a:cubicBezTo>
                  <a:lnTo>
                    <a:pt x="348361" y="27940"/>
                  </a:lnTo>
                  <a:lnTo>
                    <a:pt x="344424" y="30607"/>
                  </a:lnTo>
                  <a:cubicBezTo>
                    <a:pt x="342646" y="28067"/>
                    <a:pt x="340741" y="25654"/>
                    <a:pt x="338455" y="23368"/>
                  </a:cubicBezTo>
                  <a:lnTo>
                    <a:pt x="341884" y="19939"/>
                  </a:lnTo>
                  <a:lnTo>
                    <a:pt x="338455" y="23368"/>
                  </a:lnTo>
                  <a:cubicBezTo>
                    <a:pt x="336296" y="21209"/>
                    <a:pt x="333883" y="19177"/>
                    <a:pt x="331216" y="17399"/>
                  </a:cubicBezTo>
                  <a:lnTo>
                    <a:pt x="331216" y="17399"/>
                  </a:lnTo>
                  <a:lnTo>
                    <a:pt x="331216" y="17399"/>
                  </a:lnTo>
                  <a:cubicBezTo>
                    <a:pt x="328676" y="15621"/>
                    <a:pt x="325882" y="14224"/>
                    <a:pt x="323088" y="12954"/>
                  </a:cubicBezTo>
                  <a:lnTo>
                    <a:pt x="324866" y="8509"/>
                  </a:lnTo>
                  <a:lnTo>
                    <a:pt x="323088" y="12954"/>
                  </a:lnTo>
                  <a:cubicBezTo>
                    <a:pt x="320167" y="11811"/>
                    <a:pt x="317246" y="10922"/>
                    <a:pt x="314198" y="10287"/>
                  </a:cubicBezTo>
                  <a:lnTo>
                    <a:pt x="314198" y="10287"/>
                  </a:lnTo>
                  <a:lnTo>
                    <a:pt x="314198" y="10287"/>
                  </a:lnTo>
                  <a:cubicBezTo>
                    <a:pt x="311150" y="9652"/>
                    <a:pt x="308102" y="9398"/>
                    <a:pt x="304927" y="9398"/>
                  </a:cubicBezTo>
                  <a:lnTo>
                    <a:pt x="57023" y="9398"/>
                  </a:lnTo>
                  <a:cubicBezTo>
                    <a:pt x="53848" y="9398"/>
                    <a:pt x="50800" y="9652"/>
                    <a:pt x="47752" y="10287"/>
                  </a:cubicBezTo>
                  <a:lnTo>
                    <a:pt x="47752" y="10287"/>
                  </a:lnTo>
                  <a:lnTo>
                    <a:pt x="47752" y="10287"/>
                  </a:lnTo>
                  <a:cubicBezTo>
                    <a:pt x="44704" y="10922"/>
                    <a:pt x="41783" y="11811"/>
                    <a:pt x="38862" y="12954"/>
                  </a:cubicBezTo>
                  <a:lnTo>
                    <a:pt x="37084" y="8509"/>
                  </a:lnTo>
                  <a:lnTo>
                    <a:pt x="38862" y="12954"/>
                  </a:lnTo>
                  <a:cubicBezTo>
                    <a:pt x="35941" y="14097"/>
                    <a:pt x="33274" y="15621"/>
                    <a:pt x="30607" y="17399"/>
                  </a:cubicBezTo>
                  <a:lnTo>
                    <a:pt x="27940" y="13589"/>
                  </a:lnTo>
                  <a:lnTo>
                    <a:pt x="30607" y="17526"/>
                  </a:lnTo>
                  <a:cubicBezTo>
                    <a:pt x="28067" y="19304"/>
                    <a:pt x="25654" y="21209"/>
                    <a:pt x="23368" y="23495"/>
                  </a:cubicBezTo>
                  <a:lnTo>
                    <a:pt x="23368" y="23495"/>
                  </a:lnTo>
                  <a:lnTo>
                    <a:pt x="23368" y="23495"/>
                  </a:lnTo>
                  <a:cubicBezTo>
                    <a:pt x="21209" y="25654"/>
                    <a:pt x="19177" y="28067"/>
                    <a:pt x="17399" y="30734"/>
                  </a:cubicBezTo>
                  <a:lnTo>
                    <a:pt x="13589" y="27940"/>
                  </a:lnTo>
                  <a:lnTo>
                    <a:pt x="17526" y="30607"/>
                  </a:lnTo>
                  <a:cubicBezTo>
                    <a:pt x="15748" y="33274"/>
                    <a:pt x="14351" y="35941"/>
                    <a:pt x="13081" y="38862"/>
                  </a:cubicBezTo>
                  <a:lnTo>
                    <a:pt x="8636" y="37084"/>
                  </a:lnTo>
                  <a:lnTo>
                    <a:pt x="13081" y="38862"/>
                  </a:lnTo>
                  <a:cubicBezTo>
                    <a:pt x="11938" y="41783"/>
                    <a:pt x="11049" y="44704"/>
                    <a:pt x="10414" y="47752"/>
                  </a:cubicBezTo>
                  <a:lnTo>
                    <a:pt x="10414" y="47752"/>
                  </a:lnTo>
                  <a:lnTo>
                    <a:pt x="10414" y="47752"/>
                  </a:lnTo>
                  <a:cubicBezTo>
                    <a:pt x="9779" y="50800"/>
                    <a:pt x="9525" y="53848"/>
                    <a:pt x="9525" y="57023"/>
                  </a:cubicBezTo>
                  <a:lnTo>
                    <a:pt x="9525" y="304927"/>
                  </a:lnTo>
                  <a:close/>
                </a:path>
              </a:pathLst>
            </a:custGeom>
            <a:solidFill>
              <a:srgbClr val="BBC2DC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794247" y="5213499"/>
            <a:ext cx="488947" cy="498472"/>
            <a:chOff x="0" y="0"/>
            <a:chExt cx="488950" cy="498475"/>
          </a:xfrm>
        </p:grpSpPr>
        <p:sp>
          <p:nvSpPr>
            <p:cNvPr id="10" name="Freeform 10"/>
            <p:cNvSpPr/>
            <p:nvPr/>
          </p:nvSpPr>
          <p:spPr>
            <a:xfrm>
              <a:off x="68326" y="68453"/>
              <a:ext cx="352171" cy="361569"/>
            </a:xfrm>
            <a:custGeom>
              <a:avLst/>
              <a:gdLst/>
              <a:ahLst/>
              <a:cxnLst/>
              <a:rect l="l" t="t" r="r" b="b"/>
              <a:pathLst>
                <a:path w="352171" h="361569">
                  <a:moveTo>
                    <a:pt x="0" y="309499"/>
                  </a:moveTo>
                  <a:lnTo>
                    <a:pt x="0" y="52070"/>
                  </a:lnTo>
                  <a:cubicBezTo>
                    <a:pt x="0" y="48641"/>
                    <a:pt x="381" y="45212"/>
                    <a:pt x="1016" y="41910"/>
                  </a:cubicBezTo>
                  <a:cubicBezTo>
                    <a:pt x="1651" y="38608"/>
                    <a:pt x="2667" y="35306"/>
                    <a:pt x="3937" y="32131"/>
                  </a:cubicBezTo>
                  <a:cubicBezTo>
                    <a:pt x="5207" y="28956"/>
                    <a:pt x="6858" y="25908"/>
                    <a:pt x="8763" y="23114"/>
                  </a:cubicBezTo>
                  <a:cubicBezTo>
                    <a:pt x="10668" y="20320"/>
                    <a:pt x="12827" y="17653"/>
                    <a:pt x="15240" y="15240"/>
                  </a:cubicBezTo>
                  <a:cubicBezTo>
                    <a:pt x="17653" y="12827"/>
                    <a:pt x="20320" y="10668"/>
                    <a:pt x="23114" y="8763"/>
                  </a:cubicBezTo>
                  <a:cubicBezTo>
                    <a:pt x="25908" y="6858"/>
                    <a:pt x="28956" y="5207"/>
                    <a:pt x="32131" y="3937"/>
                  </a:cubicBezTo>
                  <a:cubicBezTo>
                    <a:pt x="35306" y="2667"/>
                    <a:pt x="38608" y="1651"/>
                    <a:pt x="41910" y="1016"/>
                  </a:cubicBezTo>
                  <a:cubicBezTo>
                    <a:pt x="45212" y="381"/>
                    <a:pt x="48641" y="0"/>
                    <a:pt x="52070" y="0"/>
                  </a:cubicBezTo>
                  <a:lnTo>
                    <a:pt x="300101" y="0"/>
                  </a:lnTo>
                  <a:cubicBezTo>
                    <a:pt x="303530" y="0"/>
                    <a:pt x="306959" y="381"/>
                    <a:pt x="310261" y="1016"/>
                  </a:cubicBezTo>
                  <a:cubicBezTo>
                    <a:pt x="313563" y="1651"/>
                    <a:pt x="316865" y="2667"/>
                    <a:pt x="320040" y="3937"/>
                  </a:cubicBezTo>
                  <a:cubicBezTo>
                    <a:pt x="323215" y="5207"/>
                    <a:pt x="326263" y="6858"/>
                    <a:pt x="329057" y="8763"/>
                  </a:cubicBezTo>
                  <a:cubicBezTo>
                    <a:pt x="331851" y="10668"/>
                    <a:pt x="334518" y="12827"/>
                    <a:pt x="336931" y="15240"/>
                  </a:cubicBezTo>
                  <a:cubicBezTo>
                    <a:pt x="339344" y="17653"/>
                    <a:pt x="341503" y="20320"/>
                    <a:pt x="343408" y="23114"/>
                  </a:cubicBezTo>
                  <a:cubicBezTo>
                    <a:pt x="345313" y="25908"/>
                    <a:pt x="346964" y="28956"/>
                    <a:pt x="348234" y="32131"/>
                  </a:cubicBezTo>
                  <a:cubicBezTo>
                    <a:pt x="349504" y="35306"/>
                    <a:pt x="350520" y="38608"/>
                    <a:pt x="351155" y="41910"/>
                  </a:cubicBezTo>
                  <a:cubicBezTo>
                    <a:pt x="351790" y="45212"/>
                    <a:pt x="352171" y="48641"/>
                    <a:pt x="352171" y="52070"/>
                  </a:cubicBezTo>
                  <a:lnTo>
                    <a:pt x="352171" y="309499"/>
                  </a:lnTo>
                  <a:cubicBezTo>
                    <a:pt x="352171" y="312928"/>
                    <a:pt x="351790" y="316357"/>
                    <a:pt x="351155" y="319659"/>
                  </a:cubicBezTo>
                  <a:cubicBezTo>
                    <a:pt x="350520" y="322961"/>
                    <a:pt x="349504" y="326263"/>
                    <a:pt x="348234" y="329438"/>
                  </a:cubicBezTo>
                  <a:cubicBezTo>
                    <a:pt x="346964" y="332613"/>
                    <a:pt x="345313" y="335661"/>
                    <a:pt x="343408" y="338455"/>
                  </a:cubicBezTo>
                  <a:cubicBezTo>
                    <a:pt x="341503" y="341249"/>
                    <a:pt x="339344" y="343916"/>
                    <a:pt x="336931" y="346329"/>
                  </a:cubicBezTo>
                  <a:cubicBezTo>
                    <a:pt x="334518" y="348742"/>
                    <a:pt x="331851" y="350901"/>
                    <a:pt x="329057" y="352806"/>
                  </a:cubicBezTo>
                  <a:cubicBezTo>
                    <a:pt x="326263" y="354711"/>
                    <a:pt x="323215" y="356362"/>
                    <a:pt x="320040" y="357632"/>
                  </a:cubicBezTo>
                  <a:cubicBezTo>
                    <a:pt x="316865" y="358902"/>
                    <a:pt x="313563" y="359918"/>
                    <a:pt x="310261" y="360553"/>
                  </a:cubicBezTo>
                  <a:cubicBezTo>
                    <a:pt x="306959" y="361188"/>
                    <a:pt x="303530" y="361569"/>
                    <a:pt x="300101" y="361569"/>
                  </a:cubicBezTo>
                  <a:lnTo>
                    <a:pt x="52197" y="361569"/>
                  </a:lnTo>
                  <a:cubicBezTo>
                    <a:pt x="48768" y="361569"/>
                    <a:pt x="45339" y="361188"/>
                    <a:pt x="42037" y="360553"/>
                  </a:cubicBezTo>
                  <a:cubicBezTo>
                    <a:pt x="38735" y="359918"/>
                    <a:pt x="35433" y="358902"/>
                    <a:pt x="32258" y="357632"/>
                  </a:cubicBezTo>
                  <a:cubicBezTo>
                    <a:pt x="29083" y="356362"/>
                    <a:pt x="26035" y="354711"/>
                    <a:pt x="23241" y="352806"/>
                  </a:cubicBezTo>
                  <a:cubicBezTo>
                    <a:pt x="20447" y="350901"/>
                    <a:pt x="17780" y="348742"/>
                    <a:pt x="15367" y="346329"/>
                  </a:cubicBezTo>
                  <a:cubicBezTo>
                    <a:pt x="12954" y="343916"/>
                    <a:pt x="10795" y="341249"/>
                    <a:pt x="8890" y="338455"/>
                  </a:cubicBezTo>
                  <a:cubicBezTo>
                    <a:pt x="6985" y="335661"/>
                    <a:pt x="5334" y="332613"/>
                    <a:pt x="4064" y="329438"/>
                  </a:cubicBezTo>
                  <a:cubicBezTo>
                    <a:pt x="2794" y="326263"/>
                    <a:pt x="1778" y="322961"/>
                    <a:pt x="1143" y="319659"/>
                  </a:cubicBezTo>
                  <a:cubicBezTo>
                    <a:pt x="508" y="316357"/>
                    <a:pt x="127" y="312928"/>
                    <a:pt x="127" y="309499"/>
                  </a:cubicBezTo>
                </a:path>
              </a:pathLst>
            </a:custGeom>
            <a:solidFill>
              <a:srgbClr val="D5DCF6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3500" y="63500"/>
              <a:ext cx="361950" cy="371475"/>
            </a:xfrm>
            <a:custGeom>
              <a:avLst/>
              <a:gdLst/>
              <a:ahLst/>
              <a:cxnLst/>
              <a:rect l="l" t="t" r="r" b="b"/>
              <a:pathLst>
                <a:path w="361950" h="371475">
                  <a:moveTo>
                    <a:pt x="0" y="314452"/>
                  </a:moveTo>
                  <a:lnTo>
                    <a:pt x="0" y="57023"/>
                  </a:lnTo>
                  <a:lnTo>
                    <a:pt x="4826" y="57023"/>
                  </a:lnTo>
                  <a:lnTo>
                    <a:pt x="0" y="57023"/>
                  </a:lnTo>
                  <a:cubicBezTo>
                    <a:pt x="0" y="53340"/>
                    <a:pt x="381" y="49530"/>
                    <a:pt x="1143" y="45847"/>
                  </a:cubicBezTo>
                  <a:lnTo>
                    <a:pt x="5842" y="46736"/>
                  </a:lnTo>
                  <a:lnTo>
                    <a:pt x="1143" y="45847"/>
                  </a:lnTo>
                  <a:cubicBezTo>
                    <a:pt x="1905" y="42164"/>
                    <a:pt x="2921" y="38608"/>
                    <a:pt x="4318" y="35179"/>
                  </a:cubicBezTo>
                  <a:lnTo>
                    <a:pt x="4318" y="35179"/>
                  </a:lnTo>
                  <a:lnTo>
                    <a:pt x="4318" y="35179"/>
                  </a:lnTo>
                  <a:cubicBezTo>
                    <a:pt x="5715" y="31750"/>
                    <a:pt x="7493" y="28448"/>
                    <a:pt x="9525" y="25273"/>
                  </a:cubicBezTo>
                  <a:lnTo>
                    <a:pt x="9525" y="25273"/>
                  </a:lnTo>
                  <a:lnTo>
                    <a:pt x="9525" y="25273"/>
                  </a:lnTo>
                  <a:cubicBezTo>
                    <a:pt x="11557" y="22225"/>
                    <a:pt x="13970" y="19304"/>
                    <a:pt x="16637" y="16637"/>
                  </a:cubicBezTo>
                  <a:lnTo>
                    <a:pt x="20066" y="20066"/>
                  </a:lnTo>
                  <a:lnTo>
                    <a:pt x="16637" y="16637"/>
                  </a:lnTo>
                  <a:cubicBezTo>
                    <a:pt x="19304" y="13970"/>
                    <a:pt x="22225" y="11684"/>
                    <a:pt x="25273" y="9525"/>
                  </a:cubicBezTo>
                  <a:lnTo>
                    <a:pt x="25273" y="9525"/>
                  </a:lnTo>
                  <a:lnTo>
                    <a:pt x="25273" y="9525"/>
                  </a:lnTo>
                  <a:cubicBezTo>
                    <a:pt x="28321" y="7493"/>
                    <a:pt x="31623" y="5715"/>
                    <a:pt x="35179" y="4318"/>
                  </a:cubicBezTo>
                  <a:lnTo>
                    <a:pt x="35179" y="4318"/>
                  </a:lnTo>
                  <a:lnTo>
                    <a:pt x="35179" y="4318"/>
                  </a:lnTo>
                  <a:cubicBezTo>
                    <a:pt x="38608" y="2921"/>
                    <a:pt x="42164" y="1778"/>
                    <a:pt x="45847" y="1143"/>
                  </a:cubicBezTo>
                  <a:lnTo>
                    <a:pt x="45847" y="1143"/>
                  </a:lnTo>
                  <a:lnTo>
                    <a:pt x="45847" y="1143"/>
                  </a:lnTo>
                  <a:cubicBezTo>
                    <a:pt x="49530" y="381"/>
                    <a:pt x="53213" y="0"/>
                    <a:pt x="57023" y="0"/>
                  </a:cubicBezTo>
                  <a:lnTo>
                    <a:pt x="57023" y="4826"/>
                  </a:lnTo>
                  <a:lnTo>
                    <a:pt x="57023" y="0"/>
                  </a:lnTo>
                  <a:lnTo>
                    <a:pt x="304927" y="0"/>
                  </a:lnTo>
                  <a:lnTo>
                    <a:pt x="304927" y="4826"/>
                  </a:lnTo>
                  <a:lnTo>
                    <a:pt x="304927" y="0"/>
                  </a:lnTo>
                  <a:cubicBezTo>
                    <a:pt x="308610" y="0"/>
                    <a:pt x="312420" y="381"/>
                    <a:pt x="316103" y="1143"/>
                  </a:cubicBezTo>
                  <a:lnTo>
                    <a:pt x="316103" y="1143"/>
                  </a:lnTo>
                  <a:lnTo>
                    <a:pt x="316103" y="1143"/>
                  </a:lnTo>
                  <a:cubicBezTo>
                    <a:pt x="319786" y="1905"/>
                    <a:pt x="323342" y="2921"/>
                    <a:pt x="326771" y="4318"/>
                  </a:cubicBezTo>
                  <a:lnTo>
                    <a:pt x="326771" y="4318"/>
                  </a:lnTo>
                  <a:lnTo>
                    <a:pt x="326771" y="4318"/>
                  </a:lnTo>
                  <a:cubicBezTo>
                    <a:pt x="330200" y="5715"/>
                    <a:pt x="333502" y="7493"/>
                    <a:pt x="336677" y="9525"/>
                  </a:cubicBezTo>
                  <a:lnTo>
                    <a:pt x="334010" y="13462"/>
                  </a:lnTo>
                  <a:lnTo>
                    <a:pt x="336677" y="9525"/>
                  </a:lnTo>
                  <a:cubicBezTo>
                    <a:pt x="339852" y="11557"/>
                    <a:pt x="342646" y="13970"/>
                    <a:pt x="345313" y="16637"/>
                  </a:cubicBezTo>
                  <a:lnTo>
                    <a:pt x="345313" y="16637"/>
                  </a:lnTo>
                  <a:lnTo>
                    <a:pt x="345313" y="16637"/>
                  </a:lnTo>
                  <a:cubicBezTo>
                    <a:pt x="347980" y="19304"/>
                    <a:pt x="350266" y="22225"/>
                    <a:pt x="352425" y="25273"/>
                  </a:cubicBezTo>
                  <a:lnTo>
                    <a:pt x="352425" y="25273"/>
                  </a:lnTo>
                  <a:lnTo>
                    <a:pt x="352425" y="25273"/>
                  </a:lnTo>
                  <a:cubicBezTo>
                    <a:pt x="354457" y="28321"/>
                    <a:pt x="356235" y="31623"/>
                    <a:pt x="357632" y="35179"/>
                  </a:cubicBezTo>
                  <a:lnTo>
                    <a:pt x="357632" y="35179"/>
                  </a:lnTo>
                  <a:lnTo>
                    <a:pt x="357632" y="35179"/>
                  </a:lnTo>
                  <a:cubicBezTo>
                    <a:pt x="359029" y="38608"/>
                    <a:pt x="360172" y="42164"/>
                    <a:pt x="360807" y="45847"/>
                  </a:cubicBezTo>
                  <a:lnTo>
                    <a:pt x="356108" y="46736"/>
                  </a:lnTo>
                  <a:lnTo>
                    <a:pt x="360807" y="45847"/>
                  </a:lnTo>
                  <a:cubicBezTo>
                    <a:pt x="361569" y="49530"/>
                    <a:pt x="361950" y="53213"/>
                    <a:pt x="361950" y="57023"/>
                  </a:cubicBezTo>
                  <a:lnTo>
                    <a:pt x="357124" y="57023"/>
                  </a:lnTo>
                  <a:lnTo>
                    <a:pt x="361950" y="57023"/>
                  </a:lnTo>
                  <a:lnTo>
                    <a:pt x="361950" y="314452"/>
                  </a:lnTo>
                  <a:lnTo>
                    <a:pt x="357124" y="314452"/>
                  </a:lnTo>
                  <a:lnTo>
                    <a:pt x="361950" y="314452"/>
                  </a:lnTo>
                  <a:cubicBezTo>
                    <a:pt x="361950" y="318135"/>
                    <a:pt x="361569" y="321945"/>
                    <a:pt x="360807" y="325628"/>
                  </a:cubicBezTo>
                  <a:lnTo>
                    <a:pt x="356108" y="324739"/>
                  </a:lnTo>
                  <a:lnTo>
                    <a:pt x="360807" y="325628"/>
                  </a:lnTo>
                  <a:cubicBezTo>
                    <a:pt x="360045" y="329311"/>
                    <a:pt x="359029" y="332867"/>
                    <a:pt x="357632" y="336296"/>
                  </a:cubicBezTo>
                  <a:lnTo>
                    <a:pt x="357632" y="336296"/>
                  </a:lnTo>
                  <a:lnTo>
                    <a:pt x="357632" y="336296"/>
                  </a:lnTo>
                  <a:cubicBezTo>
                    <a:pt x="356235" y="339725"/>
                    <a:pt x="354457" y="343027"/>
                    <a:pt x="352425" y="346202"/>
                  </a:cubicBezTo>
                  <a:lnTo>
                    <a:pt x="348488" y="343535"/>
                  </a:lnTo>
                  <a:lnTo>
                    <a:pt x="352425" y="346202"/>
                  </a:lnTo>
                  <a:cubicBezTo>
                    <a:pt x="350393" y="349377"/>
                    <a:pt x="347980" y="352171"/>
                    <a:pt x="345313" y="354838"/>
                  </a:cubicBezTo>
                  <a:lnTo>
                    <a:pt x="345313" y="354838"/>
                  </a:lnTo>
                  <a:lnTo>
                    <a:pt x="345313" y="354838"/>
                  </a:lnTo>
                  <a:cubicBezTo>
                    <a:pt x="342646" y="357505"/>
                    <a:pt x="339725" y="359791"/>
                    <a:pt x="336677" y="361950"/>
                  </a:cubicBezTo>
                  <a:lnTo>
                    <a:pt x="334010" y="358013"/>
                  </a:lnTo>
                  <a:lnTo>
                    <a:pt x="336677" y="361950"/>
                  </a:lnTo>
                  <a:cubicBezTo>
                    <a:pt x="333629" y="363982"/>
                    <a:pt x="330327" y="365760"/>
                    <a:pt x="326771" y="367157"/>
                  </a:cubicBezTo>
                  <a:lnTo>
                    <a:pt x="326771" y="367157"/>
                  </a:lnTo>
                  <a:lnTo>
                    <a:pt x="326771" y="367157"/>
                  </a:lnTo>
                  <a:cubicBezTo>
                    <a:pt x="323342" y="368554"/>
                    <a:pt x="319786" y="369697"/>
                    <a:pt x="316103" y="370332"/>
                  </a:cubicBezTo>
                  <a:lnTo>
                    <a:pt x="316103" y="370332"/>
                  </a:lnTo>
                  <a:lnTo>
                    <a:pt x="316103" y="370332"/>
                  </a:lnTo>
                  <a:cubicBezTo>
                    <a:pt x="312420" y="371094"/>
                    <a:pt x="308737" y="371475"/>
                    <a:pt x="304927" y="371475"/>
                  </a:cubicBezTo>
                  <a:lnTo>
                    <a:pt x="304927" y="366649"/>
                  </a:lnTo>
                  <a:lnTo>
                    <a:pt x="304927" y="371475"/>
                  </a:lnTo>
                  <a:lnTo>
                    <a:pt x="57023" y="371475"/>
                  </a:lnTo>
                  <a:lnTo>
                    <a:pt x="57023" y="366649"/>
                  </a:lnTo>
                  <a:lnTo>
                    <a:pt x="57023" y="371475"/>
                  </a:lnTo>
                  <a:cubicBezTo>
                    <a:pt x="53213" y="371475"/>
                    <a:pt x="49530" y="371094"/>
                    <a:pt x="45847" y="370332"/>
                  </a:cubicBezTo>
                  <a:lnTo>
                    <a:pt x="45847" y="370332"/>
                  </a:lnTo>
                  <a:lnTo>
                    <a:pt x="45847" y="370332"/>
                  </a:lnTo>
                  <a:cubicBezTo>
                    <a:pt x="42164" y="369570"/>
                    <a:pt x="38608" y="368554"/>
                    <a:pt x="35179" y="367157"/>
                  </a:cubicBezTo>
                  <a:lnTo>
                    <a:pt x="35179" y="367157"/>
                  </a:lnTo>
                  <a:lnTo>
                    <a:pt x="35179" y="367157"/>
                  </a:lnTo>
                  <a:cubicBezTo>
                    <a:pt x="31750" y="365760"/>
                    <a:pt x="28448" y="363982"/>
                    <a:pt x="25273" y="361950"/>
                  </a:cubicBezTo>
                  <a:lnTo>
                    <a:pt x="25273" y="361950"/>
                  </a:lnTo>
                  <a:lnTo>
                    <a:pt x="25273" y="361950"/>
                  </a:lnTo>
                  <a:cubicBezTo>
                    <a:pt x="22225" y="359918"/>
                    <a:pt x="19304" y="357505"/>
                    <a:pt x="16637" y="354838"/>
                  </a:cubicBezTo>
                  <a:lnTo>
                    <a:pt x="20066" y="351409"/>
                  </a:lnTo>
                  <a:lnTo>
                    <a:pt x="16637" y="354838"/>
                  </a:lnTo>
                  <a:cubicBezTo>
                    <a:pt x="13970" y="352171"/>
                    <a:pt x="11557" y="349250"/>
                    <a:pt x="9525" y="346202"/>
                  </a:cubicBezTo>
                  <a:lnTo>
                    <a:pt x="13462" y="343535"/>
                  </a:lnTo>
                  <a:lnTo>
                    <a:pt x="9525" y="346202"/>
                  </a:lnTo>
                  <a:cubicBezTo>
                    <a:pt x="7493" y="343154"/>
                    <a:pt x="5715" y="339852"/>
                    <a:pt x="4318" y="336296"/>
                  </a:cubicBezTo>
                  <a:lnTo>
                    <a:pt x="4318" y="336296"/>
                  </a:lnTo>
                  <a:lnTo>
                    <a:pt x="4318" y="336296"/>
                  </a:lnTo>
                  <a:cubicBezTo>
                    <a:pt x="2921" y="332867"/>
                    <a:pt x="1778" y="329311"/>
                    <a:pt x="1143" y="325628"/>
                  </a:cubicBezTo>
                  <a:lnTo>
                    <a:pt x="5842" y="324739"/>
                  </a:lnTo>
                  <a:lnTo>
                    <a:pt x="1143" y="325628"/>
                  </a:lnTo>
                  <a:cubicBezTo>
                    <a:pt x="381" y="321945"/>
                    <a:pt x="0" y="318262"/>
                    <a:pt x="0" y="314452"/>
                  </a:cubicBezTo>
                  <a:lnTo>
                    <a:pt x="4826" y="314452"/>
                  </a:lnTo>
                  <a:lnTo>
                    <a:pt x="0" y="314452"/>
                  </a:lnTo>
                  <a:moveTo>
                    <a:pt x="9525" y="314452"/>
                  </a:moveTo>
                  <a:cubicBezTo>
                    <a:pt x="9525" y="317627"/>
                    <a:pt x="9779" y="320675"/>
                    <a:pt x="10414" y="323723"/>
                  </a:cubicBezTo>
                  <a:cubicBezTo>
                    <a:pt x="11049" y="326771"/>
                    <a:pt x="11938" y="329692"/>
                    <a:pt x="13081" y="332613"/>
                  </a:cubicBezTo>
                  <a:lnTo>
                    <a:pt x="8636" y="334391"/>
                  </a:lnTo>
                  <a:lnTo>
                    <a:pt x="13081" y="332613"/>
                  </a:lnTo>
                  <a:cubicBezTo>
                    <a:pt x="14224" y="335534"/>
                    <a:pt x="15748" y="338201"/>
                    <a:pt x="17526" y="340741"/>
                  </a:cubicBezTo>
                  <a:lnTo>
                    <a:pt x="17526" y="340741"/>
                  </a:lnTo>
                  <a:lnTo>
                    <a:pt x="17526" y="340741"/>
                  </a:lnTo>
                  <a:cubicBezTo>
                    <a:pt x="19304" y="343281"/>
                    <a:pt x="21209" y="345694"/>
                    <a:pt x="23495" y="347980"/>
                  </a:cubicBezTo>
                  <a:lnTo>
                    <a:pt x="23495" y="347980"/>
                  </a:lnTo>
                  <a:lnTo>
                    <a:pt x="23495" y="347980"/>
                  </a:lnTo>
                  <a:cubicBezTo>
                    <a:pt x="25654" y="350139"/>
                    <a:pt x="28067" y="352171"/>
                    <a:pt x="30734" y="353949"/>
                  </a:cubicBezTo>
                  <a:lnTo>
                    <a:pt x="28067" y="357886"/>
                  </a:lnTo>
                  <a:lnTo>
                    <a:pt x="30734" y="353949"/>
                  </a:lnTo>
                  <a:cubicBezTo>
                    <a:pt x="33401" y="355727"/>
                    <a:pt x="36068" y="357124"/>
                    <a:pt x="38989" y="358394"/>
                  </a:cubicBezTo>
                  <a:lnTo>
                    <a:pt x="37211" y="362839"/>
                  </a:lnTo>
                  <a:lnTo>
                    <a:pt x="38989" y="358394"/>
                  </a:lnTo>
                  <a:cubicBezTo>
                    <a:pt x="41910" y="359537"/>
                    <a:pt x="44831" y="360426"/>
                    <a:pt x="47879" y="361061"/>
                  </a:cubicBezTo>
                  <a:lnTo>
                    <a:pt x="46990" y="365760"/>
                  </a:lnTo>
                  <a:lnTo>
                    <a:pt x="47879" y="361061"/>
                  </a:lnTo>
                  <a:cubicBezTo>
                    <a:pt x="50927" y="361696"/>
                    <a:pt x="54102" y="361950"/>
                    <a:pt x="57150" y="361950"/>
                  </a:cubicBezTo>
                  <a:lnTo>
                    <a:pt x="304927" y="361950"/>
                  </a:lnTo>
                  <a:cubicBezTo>
                    <a:pt x="307975" y="361950"/>
                    <a:pt x="311150" y="361696"/>
                    <a:pt x="314198" y="361061"/>
                  </a:cubicBezTo>
                  <a:lnTo>
                    <a:pt x="315087" y="365760"/>
                  </a:lnTo>
                  <a:lnTo>
                    <a:pt x="314198" y="361061"/>
                  </a:lnTo>
                  <a:cubicBezTo>
                    <a:pt x="317246" y="360426"/>
                    <a:pt x="320167" y="359537"/>
                    <a:pt x="323088" y="358394"/>
                  </a:cubicBezTo>
                  <a:lnTo>
                    <a:pt x="324866" y="362839"/>
                  </a:lnTo>
                  <a:lnTo>
                    <a:pt x="323088" y="358394"/>
                  </a:lnTo>
                  <a:cubicBezTo>
                    <a:pt x="326009" y="357251"/>
                    <a:pt x="328676" y="355727"/>
                    <a:pt x="331216" y="353949"/>
                  </a:cubicBezTo>
                  <a:lnTo>
                    <a:pt x="331216" y="353949"/>
                  </a:lnTo>
                  <a:lnTo>
                    <a:pt x="331216" y="353949"/>
                  </a:lnTo>
                  <a:cubicBezTo>
                    <a:pt x="333756" y="352171"/>
                    <a:pt x="336169" y="350266"/>
                    <a:pt x="338455" y="347980"/>
                  </a:cubicBezTo>
                  <a:lnTo>
                    <a:pt x="341884" y="351409"/>
                  </a:lnTo>
                  <a:lnTo>
                    <a:pt x="338455" y="347980"/>
                  </a:lnTo>
                  <a:cubicBezTo>
                    <a:pt x="340614" y="345821"/>
                    <a:pt x="342646" y="343408"/>
                    <a:pt x="344424" y="340741"/>
                  </a:cubicBezTo>
                  <a:lnTo>
                    <a:pt x="344424" y="340741"/>
                  </a:lnTo>
                  <a:lnTo>
                    <a:pt x="344424" y="340741"/>
                  </a:lnTo>
                  <a:cubicBezTo>
                    <a:pt x="346202" y="338201"/>
                    <a:pt x="347599" y="335407"/>
                    <a:pt x="348869" y="332613"/>
                  </a:cubicBezTo>
                  <a:lnTo>
                    <a:pt x="353314" y="334391"/>
                  </a:lnTo>
                  <a:lnTo>
                    <a:pt x="348869" y="332613"/>
                  </a:lnTo>
                  <a:cubicBezTo>
                    <a:pt x="350012" y="329692"/>
                    <a:pt x="350901" y="326771"/>
                    <a:pt x="351536" y="323723"/>
                  </a:cubicBezTo>
                  <a:lnTo>
                    <a:pt x="351536" y="323723"/>
                  </a:lnTo>
                  <a:lnTo>
                    <a:pt x="351536" y="323723"/>
                  </a:lnTo>
                  <a:cubicBezTo>
                    <a:pt x="352171" y="320675"/>
                    <a:pt x="352425" y="317627"/>
                    <a:pt x="352425" y="314452"/>
                  </a:cubicBezTo>
                  <a:lnTo>
                    <a:pt x="352425" y="57023"/>
                  </a:lnTo>
                  <a:cubicBezTo>
                    <a:pt x="352425" y="53848"/>
                    <a:pt x="352171" y="50800"/>
                    <a:pt x="351536" y="47752"/>
                  </a:cubicBezTo>
                  <a:lnTo>
                    <a:pt x="351536" y="47752"/>
                  </a:lnTo>
                  <a:lnTo>
                    <a:pt x="351536" y="47752"/>
                  </a:lnTo>
                  <a:cubicBezTo>
                    <a:pt x="350901" y="44704"/>
                    <a:pt x="350012" y="41783"/>
                    <a:pt x="348869" y="38862"/>
                  </a:cubicBezTo>
                  <a:lnTo>
                    <a:pt x="353314" y="37084"/>
                  </a:lnTo>
                  <a:lnTo>
                    <a:pt x="348869" y="38862"/>
                  </a:lnTo>
                  <a:cubicBezTo>
                    <a:pt x="347726" y="35941"/>
                    <a:pt x="346202" y="33274"/>
                    <a:pt x="344424" y="30607"/>
                  </a:cubicBezTo>
                  <a:lnTo>
                    <a:pt x="348361" y="27940"/>
                  </a:lnTo>
                  <a:lnTo>
                    <a:pt x="344424" y="30607"/>
                  </a:lnTo>
                  <a:cubicBezTo>
                    <a:pt x="342646" y="28067"/>
                    <a:pt x="340741" y="25654"/>
                    <a:pt x="338455" y="23368"/>
                  </a:cubicBezTo>
                  <a:lnTo>
                    <a:pt x="341884" y="19939"/>
                  </a:lnTo>
                  <a:lnTo>
                    <a:pt x="338455" y="23368"/>
                  </a:lnTo>
                  <a:cubicBezTo>
                    <a:pt x="336296" y="21209"/>
                    <a:pt x="333883" y="19177"/>
                    <a:pt x="331216" y="17399"/>
                  </a:cubicBezTo>
                  <a:lnTo>
                    <a:pt x="331216" y="17399"/>
                  </a:lnTo>
                  <a:lnTo>
                    <a:pt x="331216" y="17399"/>
                  </a:lnTo>
                  <a:cubicBezTo>
                    <a:pt x="328676" y="15621"/>
                    <a:pt x="325882" y="14224"/>
                    <a:pt x="323088" y="12954"/>
                  </a:cubicBezTo>
                  <a:lnTo>
                    <a:pt x="324866" y="8509"/>
                  </a:lnTo>
                  <a:lnTo>
                    <a:pt x="323088" y="12954"/>
                  </a:lnTo>
                  <a:cubicBezTo>
                    <a:pt x="320167" y="11811"/>
                    <a:pt x="317246" y="10922"/>
                    <a:pt x="314198" y="10287"/>
                  </a:cubicBezTo>
                  <a:lnTo>
                    <a:pt x="315087" y="5588"/>
                  </a:lnTo>
                  <a:lnTo>
                    <a:pt x="314198" y="10287"/>
                  </a:lnTo>
                  <a:cubicBezTo>
                    <a:pt x="311150" y="9652"/>
                    <a:pt x="308102" y="9398"/>
                    <a:pt x="304927" y="9398"/>
                  </a:cubicBezTo>
                  <a:lnTo>
                    <a:pt x="57023" y="9398"/>
                  </a:lnTo>
                  <a:cubicBezTo>
                    <a:pt x="53848" y="9398"/>
                    <a:pt x="50800" y="9652"/>
                    <a:pt x="47752" y="10287"/>
                  </a:cubicBezTo>
                  <a:lnTo>
                    <a:pt x="46863" y="5588"/>
                  </a:lnTo>
                  <a:lnTo>
                    <a:pt x="47752" y="10287"/>
                  </a:lnTo>
                  <a:cubicBezTo>
                    <a:pt x="44704" y="10922"/>
                    <a:pt x="41783" y="11811"/>
                    <a:pt x="38862" y="12954"/>
                  </a:cubicBezTo>
                  <a:lnTo>
                    <a:pt x="37084" y="8509"/>
                  </a:lnTo>
                  <a:lnTo>
                    <a:pt x="38862" y="12954"/>
                  </a:lnTo>
                  <a:cubicBezTo>
                    <a:pt x="35941" y="14097"/>
                    <a:pt x="33274" y="15621"/>
                    <a:pt x="30607" y="17399"/>
                  </a:cubicBezTo>
                  <a:lnTo>
                    <a:pt x="27940" y="13589"/>
                  </a:lnTo>
                  <a:lnTo>
                    <a:pt x="30607" y="17526"/>
                  </a:lnTo>
                  <a:cubicBezTo>
                    <a:pt x="28067" y="19304"/>
                    <a:pt x="25654" y="21209"/>
                    <a:pt x="23368" y="23495"/>
                  </a:cubicBezTo>
                  <a:lnTo>
                    <a:pt x="23368" y="23495"/>
                  </a:lnTo>
                  <a:lnTo>
                    <a:pt x="23368" y="23495"/>
                  </a:lnTo>
                  <a:cubicBezTo>
                    <a:pt x="21209" y="25654"/>
                    <a:pt x="19177" y="28067"/>
                    <a:pt x="17399" y="30734"/>
                  </a:cubicBezTo>
                  <a:lnTo>
                    <a:pt x="13589" y="27940"/>
                  </a:lnTo>
                  <a:lnTo>
                    <a:pt x="17526" y="30607"/>
                  </a:lnTo>
                  <a:cubicBezTo>
                    <a:pt x="15748" y="33274"/>
                    <a:pt x="14351" y="35941"/>
                    <a:pt x="13081" y="38862"/>
                  </a:cubicBezTo>
                  <a:lnTo>
                    <a:pt x="8636" y="37084"/>
                  </a:lnTo>
                  <a:lnTo>
                    <a:pt x="13081" y="38862"/>
                  </a:lnTo>
                  <a:cubicBezTo>
                    <a:pt x="11938" y="41783"/>
                    <a:pt x="11049" y="44704"/>
                    <a:pt x="10414" y="47752"/>
                  </a:cubicBezTo>
                  <a:lnTo>
                    <a:pt x="10414" y="47752"/>
                  </a:lnTo>
                  <a:lnTo>
                    <a:pt x="10414" y="47752"/>
                  </a:lnTo>
                  <a:cubicBezTo>
                    <a:pt x="9779" y="50800"/>
                    <a:pt x="9525" y="53848"/>
                    <a:pt x="9525" y="57023"/>
                  </a:cubicBezTo>
                  <a:lnTo>
                    <a:pt x="9525" y="314452"/>
                  </a:lnTo>
                  <a:close/>
                </a:path>
              </a:pathLst>
            </a:custGeom>
            <a:solidFill>
              <a:srgbClr val="BBC2DC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4794247" y="6489849"/>
            <a:ext cx="488947" cy="488947"/>
            <a:chOff x="0" y="0"/>
            <a:chExt cx="488950" cy="488950"/>
          </a:xfrm>
        </p:grpSpPr>
        <p:sp>
          <p:nvSpPr>
            <p:cNvPr id="13" name="Freeform 13"/>
            <p:cNvSpPr/>
            <p:nvPr/>
          </p:nvSpPr>
          <p:spPr>
            <a:xfrm>
              <a:off x="68326" y="68453"/>
              <a:ext cx="352171" cy="352044"/>
            </a:xfrm>
            <a:custGeom>
              <a:avLst/>
              <a:gdLst/>
              <a:ahLst/>
              <a:cxnLst/>
              <a:rect l="l" t="t" r="r" b="b"/>
              <a:pathLst>
                <a:path w="352171" h="352044">
                  <a:moveTo>
                    <a:pt x="0" y="299974"/>
                  </a:moveTo>
                  <a:lnTo>
                    <a:pt x="0" y="52070"/>
                  </a:lnTo>
                  <a:cubicBezTo>
                    <a:pt x="0" y="48641"/>
                    <a:pt x="381" y="45212"/>
                    <a:pt x="1016" y="41910"/>
                  </a:cubicBezTo>
                  <a:cubicBezTo>
                    <a:pt x="1651" y="38608"/>
                    <a:pt x="2667" y="35306"/>
                    <a:pt x="3937" y="32131"/>
                  </a:cubicBezTo>
                  <a:cubicBezTo>
                    <a:pt x="5207" y="28956"/>
                    <a:pt x="6858" y="25908"/>
                    <a:pt x="8763" y="23114"/>
                  </a:cubicBezTo>
                  <a:cubicBezTo>
                    <a:pt x="10668" y="20320"/>
                    <a:pt x="12827" y="17653"/>
                    <a:pt x="15240" y="15240"/>
                  </a:cubicBezTo>
                  <a:cubicBezTo>
                    <a:pt x="17653" y="12827"/>
                    <a:pt x="20320" y="10668"/>
                    <a:pt x="23114" y="8763"/>
                  </a:cubicBezTo>
                  <a:cubicBezTo>
                    <a:pt x="25908" y="6858"/>
                    <a:pt x="28956" y="5207"/>
                    <a:pt x="32131" y="3937"/>
                  </a:cubicBezTo>
                  <a:cubicBezTo>
                    <a:pt x="35306" y="2667"/>
                    <a:pt x="38608" y="1651"/>
                    <a:pt x="41910" y="1016"/>
                  </a:cubicBezTo>
                  <a:cubicBezTo>
                    <a:pt x="45212" y="381"/>
                    <a:pt x="48641" y="0"/>
                    <a:pt x="52070" y="0"/>
                  </a:cubicBezTo>
                  <a:lnTo>
                    <a:pt x="300101" y="0"/>
                  </a:lnTo>
                  <a:cubicBezTo>
                    <a:pt x="303530" y="0"/>
                    <a:pt x="306959" y="381"/>
                    <a:pt x="310261" y="1016"/>
                  </a:cubicBezTo>
                  <a:cubicBezTo>
                    <a:pt x="313563" y="1651"/>
                    <a:pt x="316865" y="2667"/>
                    <a:pt x="320040" y="3937"/>
                  </a:cubicBezTo>
                  <a:cubicBezTo>
                    <a:pt x="323215" y="5207"/>
                    <a:pt x="326263" y="6858"/>
                    <a:pt x="329057" y="8763"/>
                  </a:cubicBezTo>
                  <a:cubicBezTo>
                    <a:pt x="331851" y="10668"/>
                    <a:pt x="334518" y="12827"/>
                    <a:pt x="336931" y="15240"/>
                  </a:cubicBezTo>
                  <a:cubicBezTo>
                    <a:pt x="339344" y="17653"/>
                    <a:pt x="341503" y="20320"/>
                    <a:pt x="343408" y="23114"/>
                  </a:cubicBezTo>
                  <a:cubicBezTo>
                    <a:pt x="345313" y="25908"/>
                    <a:pt x="346964" y="28956"/>
                    <a:pt x="348234" y="32131"/>
                  </a:cubicBezTo>
                  <a:cubicBezTo>
                    <a:pt x="349504" y="35306"/>
                    <a:pt x="350520" y="38608"/>
                    <a:pt x="351155" y="41910"/>
                  </a:cubicBezTo>
                  <a:cubicBezTo>
                    <a:pt x="351790" y="45212"/>
                    <a:pt x="352171" y="48641"/>
                    <a:pt x="352171" y="52070"/>
                  </a:cubicBezTo>
                  <a:lnTo>
                    <a:pt x="352171" y="299974"/>
                  </a:lnTo>
                  <a:cubicBezTo>
                    <a:pt x="352171" y="303403"/>
                    <a:pt x="351790" y="306832"/>
                    <a:pt x="351155" y="310134"/>
                  </a:cubicBezTo>
                  <a:cubicBezTo>
                    <a:pt x="350520" y="313436"/>
                    <a:pt x="349504" y="316738"/>
                    <a:pt x="348234" y="319913"/>
                  </a:cubicBezTo>
                  <a:cubicBezTo>
                    <a:pt x="346964" y="323088"/>
                    <a:pt x="345313" y="326136"/>
                    <a:pt x="343408" y="328930"/>
                  </a:cubicBezTo>
                  <a:cubicBezTo>
                    <a:pt x="341503" y="331724"/>
                    <a:pt x="339344" y="334391"/>
                    <a:pt x="336931" y="336804"/>
                  </a:cubicBezTo>
                  <a:cubicBezTo>
                    <a:pt x="334518" y="339217"/>
                    <a:pt x="331851" y="341376"/>
                    <a:pt x="329057" y="343281"/>
                  </a:cubicBezTo>
                  <a:cubicBezTo>
                    <a:pt x="326263" y="345186"/>
                    <a:pt x="323215" y="346837"/>
                    <a:pt x="320040" y="348107"/>
                  </a:cubicBezTo>
                  <a:cubicBezTo>
                    <a:pt x="316865" y="349377"/>
                    <a:pt x="313563" y="350393"/>
                    <a:pt x="310261" y="351028"/>
                  </a:cubicBezTo>
                  <a:cubicBezTo>
                    <a:pt x="306959" y="351663"/>
                    <a:pt x="303530" y="352044"/>
                    <a:pt x="300101" y="352044"/>
                  </a:cubicBezTo>
                  <a:lnTo>
                    <a:pt x="52197" y="352044"/>
                  </a:lnTo>
                  <a:cubicBezTo>
                    <a:pt x="48768" y="352044"/>
                    <a:pt x="45339" y="351663"/>
                    <a:pt x="42037" y="351028"/>
                  </a:cubicBezTo>
                  <a:cubicBezTo>
                    <a:pt x="38735" y="350393"/>
                    <a:pt x="35433" y="349377"/>
                    <a:pt x="32258" y="348107"/>
                  </a:cubicBezTo>
                  <a:cubicBezTo>
                    <a:pt x="29083" y="346837"/>
                    <a:pt x="26035" y="345186"/>
                    <a:pt x="23241" y="343281"/>
                  </a:cubicBezTo>
                  <a:cubicBezTo>
                    <a:pt x="20447" y="341376"/>
                    <a:pt x="17780" y="339217"/>
                    <a:pt x="15367" y="336804"/>
                  </a:cubicBezTo>
                  <a:cubicBezTo>
                    <a:pt x="12954" y="334391"/>
                    <a:pt x="10795" y="331724"/>
                    <a:pt x="8890" y="328930"/>
                  </a:cubicBezTo>
                  <a:cubicBezTo>
                    <a:pt x="6985" y="326136"/>
                    <a:pt x="5334" y="323088"/>
                    <a:pt x="4064" y="319913"/>
                  </a:cubicBezTo>
                  <a:cubicBezTo>
                    <a:pt x="2794" y="316738"/>
                    <a:pt x="1778" y="313436"/>
                    <a:pt x="1143" y="310134"/>
                  </a:cubicBezTo>
                  <a:cubicBezTo>
                    <a:pt x="508" y="306832"/>
                    <a:pt x="127" y="303403"/>
                    <a:pt x="127" y="299974"/>
                  </a:cubicBezTo>
                </a:path>
              </a:pathLst>
            </a:custGeom>
            <a:solidFill>
              <a:srgbClr val="D5DCF6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3373" y="63500"/>
              <a:ext cx="362077" cy="362077"/>
            </a:xfrm>
            <a:custGeom>
              <a:avLst/>
              <a:gdLst/>
              <a:ahLst/>
              <a:cxnLst/>
              <a:rect l="l" t="t" r="r" b="b"/>
              <a:pathLst>
                <a:path w="362077" h="362077">
                  <a:moveTo>
                    <a:pt x="127" y="304927"/>
                  </a:moveTo>
                  <a:lnTo>
                    <a:pt x="127" y="57023"/>
                  </a:lnTo>
                  <a:lnTo>
                    <a:pt x="4953" y="57023"/>
                  </a:lnTo>
                  <a:lnTo>
                    <a:pt x="127" y="57023"/>
                  </a:lnTo>
                  <a:cubicBezTo>
                    <a:pt x="127" y="53340"/>
                    <a:pt x="508" y="49530"/>
                    <a:pt x="1270" y="45847"/>
                  </a:cubicBezTo>
                  <a:lnTo>
                    <a:pt x="5969" y="46736"/>
                  </a:lnTo>
                  <a:lnTo>
                    <a:pt x="1270" y="45847"/>
                  </a:lnTo>
                  <a:cubicBezTo>
                    <a:pt x="2032" y="42164"/>
                    <a:pt x="3048" y="38608"/>
                    <a:pt x="4445" y="35179"/>
                  </a:cubicBezTo>
                  <a:lnTo>
                    <a:pt x="4445" y="35179"/>
                  </a:lnTo>
                  <a:lnTo>
                    <a:pt x="4445" y="35179"/>
                  </a:lnTo>
                  <a:cubicBezTo>
                    <a:pt x="5842" y="31750"/>
                    <a:pt x="7620" y="28448"/>
                    <a:pt x="9652" y="25273"/>
                  </a:cubicBezTo>
                  <a:lnTo>
                    <a:pt x="9652" y="25273"/>
                  </a:lnTo>
                  <a:lnTo>
                    <a:pt x="9652" y="25273"/>
                  </a:lnTo>
                  <a:cubicBezTo>
                    <a:pt x="11684" y="22225"/>
                    <a:pt x="14097" y="19304"/>
                    <a:pt x="16764" y="16637"/>
                  </a:cubicBezTo>
                  <a:lnTo>
                    <a:pt x="20193" y="20066"/>
                  </a:lnTo>
                  <a:lnTo>
                    <a:pt x="16764" y="16637"/>
                  </a:lnTo>
                  <a:cubicBezTo>
                    <a:pt x="19431" y="13970"/>
                    <a:pt x="22352" y="11684"/>
                    <a:pt x="25400" y="9525"/>
                  </a:cubicBezTo>
                  <a:lnTo>
                    <a:pt x="25400" y="9525"/>
                  </a:lnTo>
                  <a:lnTo>
                    <a:pt x="25400" y="9525"/>
                  </a:lnTo>
                  <a:cubicBezTo>
                    <a:pt x="28448" y="7493"/>
                    <a:pt x="31750" y="5715"/>
                    <a:pt x="35306" y="4318"/>
                  </a:cubicBezTo>
                  <a:lnTo>
                    <a:pt x="35306" y="4318"/>
                  </a:lnTo>
                  <a:lnTo>
                    <a:pt x="35306" y="4318"/>
                  </a:lnTo>
                  <a:cubicBezTo>
                    <a:pt x="38735" y="2921"/>
                    <a:pt x="42291" y="1778"/>
                    <a:pt x="45974" y="1143"/>
                  </a:cubicBezTo>
                  <a:lnTo>
                    <a:pt x="46863" y="5842"/>
                  </a:lnTo>
                  <a:lnTo>
                    <a:pt x="45974" y="1143"/>
                  </a:lnTo>
                  <a:cubicBezTo>
                    <a:pt x="49657" y="381"/>
                    <a:pt x="53340" y="0"/>
                    <a:pt x="57150" y="0"/>
                  </a:cubicBezTo>
                  <a:lnTo>
                    <a:pt x="57150" y="4826"/>
                  </a:lnTo>
                  <a:lnTo>
                    <a:pt x="57150" y="0"/>
                  </a:lnTo>
                  <a:lnTo>
                    <a:pt x="305054" y="0"/>
                  </a:lnTo>
                  <a:lnTo>
                    <a:pt x="305054" y="4826"/>
                  </a:lnTo>
                  <a:lnTo>
                    <a:pt x="305054" y="0"/>
                  </a:lnTo>
                  <a:cubicBezTo>
                    <a:pt x="308737" y="0"/>
                    <a:pt x="312547" y="381"/>
                    <a:pt x="316230" y="1143"/>
                  </a:cubicBezTo>
                  <a:lnTo>
                    <a:pt x="315341" y="5842"/>
                  </a:lnTo>
                  <a:lnTo>
                    <a:pt x="316230" y="1143"/>
                  </a:lnTo>
                  <a:cubicBezTo>
                    <a:pt x="319913" y="1905"/>
                    <a:pt x="323469" y="2921"/>
                    <a:pt x="326898" y="4318"/>
                  </a:cubicBezTo>
                  <a:lnTo>
                    <a:pt x="326898" y="4318"/>
                  </a:lnTo>
                  <a:lnTo>
                    <a:pt x="326898" y="4318"/>
                  </a:lnTo>
                  <a:cubicBezTo>
                    <a:pt x="330327" y="5715"/>
                    <a:pt x="333629" y="7493"/>
                    <a:pt x="336804" y="9525"/>
                  </a:cubicBezTo>
                  <a:lnTo>
                    <a:pt x="334137" y="13462"/>
                  </a:lnTo>
                  <a:lnTo>
                    <a:pt x="336804" y="9525"/>
                  </a:lnTo>
                  <a:cubicBezTo>
                    <a:pt x="339979" y="11557"/>
                    <a:pt x="342773" y="13970"/>
                    <a:pt x="345440" y="16637"/>
                  </a:cubicBezTo>
                  <a:lnTo>
                    <a:pt x="345440" y="16637"/>
                  </a:lnTo>
                  <a:lnTo>
                    <a:pt x="345440" y="16637"/>
                  </a:lnTo>
                  <a:cubicBezTo>
                    <a:pt x="348107" y="19304"/>
                    <a:pt x="350393" y="22225"/>
                    <a:pt x="352552" y="25273"/>
                  </a:cubicBezTo>
                  <a:lnTo>
                    <a:pt x="352552" y="25273"/>
                  </a:lnTo>
                  <a:lnTo>
                    <a:pt x="352552" y="25273"/>
                  </a:lnTo>
                  <a:cubicBezTo>
                    <a:pt x="354584" y="28321"/>
                    <a:pt x="356362" y="31623"/>
                    <a:pt x="357759" y="35179"/>
                  </a:cubicBezTo>
                  <a:lnTo>
                    <a:pt x="357759" y="35179"/>
                  </a:lnTo>
                  <a:lnTo>
                    <a:pt x="357759" y="35179"/>
                  </a:lnTo>
                  <a:cubicBezTo>
                    <a:pt x="359156" y="38608"/>
                    <a:pt x="360299" y="42164"/>
                    <a:pt x="360934" y="45847"/>
                  </a:cubicBezTo>
                  <a:lnTo>
                    <a:pt x="356235" y="46736"/>
                  </a:lnTo>
                  <a:lnTo>
                    <a:pt x="360934" y="45847"/>
                  </a:lnTo>
                  <a:cubicBezTo>
                    <a:pt x="361696" y="49530"/>
                    <a:pt x="362077" y="53213"/>
                    <a:pt x="362077" y="57023"/>
                  </a:cubicBezTo>
                  <a:lnTo>
                    <a:pt x="357251" y="57023"/>
                  </a:lnTo>
                  <a:lnTo>
                    <a:pt x="362077" y="57023"/>
                  </a:lnTo>
                  <a:lnTo>
                    <a:pt x="362077" y="304927"/>
                  </a:lnTo>
                  <a:lnTo>
                    <a:pt x="357251" y="304927"/>
                  </a:lnTo>
                  <a:lnTo>
                    <a:pt x="362077" y="304927"/>
                  </a:lnTo>
                  <a:cubicBezTo>
                    <a:pt x="362077" y="308610"/>
                    <a:pt x="361696" y="312420"/>
                    <a:pt x="360934" y="316103"/>
                  </a:cubicBezTo>
                  <a:lnTo>
                    <a:pt x="356235" y="315214"/>
                  </a:lnTo>
                  <a:lnTo>
                    <a:pt x="360934" y="316103"/>
                  </a:lnTo>
                  <a:cubicBezTo>
                    <a:pt x="360172" y="319786"/>
                    <a:pt x="359156" y="323342"/>
                    <a:pt x="357632" y="326771"/>
                  </a:cubicBezTo>
                  <a:lnTo>
                    <a:pt x="357632" y="326771"/>
                  </a:lnTo>
                  <a:lnTo>
                    <a:pt x="357632" y="326771"/>
                  </a:lnTo>
                  <a:cubicBezTo>
                    <a:pt x="356235" y="330200"/>
                    <a:pt x="354457" y="333502"/>
                    <a:pt x="352425" y="336677"/>
                  </a:cubicBezTo>
                  <a:lnTo>
                    <a:pt x="348488" y="334010"/>
                  </a:lnTo>
                  <a:lnTo>
                    <a:pt x="352425" y="336677"/>
                  </a:lnTo>
                  <a:cubicBezTo>
                    <a:pt x="350393" y="339852"/>
                    <a:pt x="347980" y="342646"/>
                    <a:pt x="345313" y="345313"/>
                  </a:cubicBezTo>
                  <a:lnTo>
                    <a:pt x="345313" y="345313"/>
                  </a:lnTo>
                  <a:lnTo>
                    <a:pt x="345313" y="345313"/>
                  </a:lnTo>
                  <a:cubicBezTo>
                    <a:pt x="342646" y="347980"/>
                    <a:pt x="339725" y="350266"/>
                    <a:pt x="336677" y="352425"/>
                  </a:cubicBezTo>
                  <a:lnTo>
                    <a:pt x="334010" y="348488"/>
                  </a:lnTo>
                  <a:lnTo>
                    <a:pt x="336677" y="352425"/>
                  </a:lnTo>
                  <a:cubicBezTo>
                    <a:pt x="333629" y="354457"/>
                    <a:pt x="330327" y="356235"/>
                    <a:pt x="326898" y="357632"/>
                  </a:cubicBezTo>
                  <a:lnTo>
                    <a:pt x="326898" y="357632"/>
                  </a:lnTo>
                  <a:lnTo>
                    <a:pt x="326898" y="357632"/>
                  </a:lnTo>
                  <a:cubicBezTo>
                    <a:pt x="323469" y="359029"/>
                    <a:pt x="319913" y="360172"/>
                    <a:pt x="316230" y="360934"/>
                  </a:cubicBezTo>
                  <a:lnTo>
                    <a:pt x="315341" y="356235"/>
                  </a:lnTo>
                  <a:lnTo>
                    <a:pt x="316230" y="360934"/>
                  </a:lnTo>
                  <a:cubicBezTo>
                    <a:pt x="312547" y="361696"/>
                    <a:pt x="308864" y="362077"/>
                    <a:pt x="305054" y="362077"/>
                  </a:cubicBezTo>
                  <a:lnTo>
                    <a:pt x="305054" y="357251"/>
                  </a:lnTo>
                  <a:lnTo>
                    <a:pt x="305054" y="362077"/>
                  </a:lnTo>
                  <a:lnTo>
                    <a:pt x="57150" y="362077"/>
                  </a:lnTo>
                  <a:lnTo>
                    <a:pt x="57150" y="357251"/>
                  </a:lnTo>
                  <a:lnTo>
                    <a:pt x="57150" y="362077"/>
                  </a:lnTo>
                  <a:cubicBezTo>
                    <a:pt x="53467" y="362077"/>
                    <a:pt x="49657" y="361696"/>
                    <a:pt x="45974" y="360934"/>
                  </a:cubicBezTo>
                  <a:lnTo>
                    <a:pt x="46863" y="356235"/>
                  </a:lnTo>
                  <a:lnTo>
                    <a:pt x="45974" y="360934"/>
                  </a:lnTo>
                  <a:cubicBezTo>
                    <a:pt x="42291" y="360172"/>
                    <a:pt x="38735" y="359156"/>
                    <a:pt x="35306" y="357632"/>
                  </a:cubicBezTo>
                  <a:lnTo>
                    <a:pt x="35306" y="357632"/>
                  </a:lnTo>
                  <a:lnTo>
                    <a:pt x="35306" y="357632"/>
                  </a:lnTo>
                  <a:cubicBezTo>
                    <a:pt x="31877" y="356235"/>
                    <a:pt x="28575" y="354457"/>
                    <a:pt x="25400" y="352425"/>
                  </a:cubicBezTo>
                  <a:lnTo>
                    <a:pt x="25400" y="352425"/>
                  </a:lnTo>
                  <a:lnTo>
                    <a:pt x="25400" y="352425"/>
                  </a:lnTo>
                  <a:cubicBezTo>
                    <a:pt x="22352" y="350393"/>
                    <a:pt x="19431" y="347980"/>
                    <a:pt x="16764" y="345313"/>
                  </a:cubicBezTo>
                  <a:lnTo>
                    <a:pt x="20193" y="341884"/>
                  </a:lnTo>
                  <a:lnTo>
                    <a:pt x="16764" y="345313"/>
                  </a:lnTo>
                  <a:cubicBezTo>
                    <a:pt x="14097" y="342646"/>
                    <a:pt x="11811" y="339852"/>
                    <a:pt x="9652" y="336677"/>
                  </a:cubicBezTo>
                  <a:lnTo>
                    <a:pt x="9652" y="336677"/>
                  </a:lnTo>
                  <a:lnTo>
                    <a:pt x="9652" y="336677"/>
                  </a:lnTo>
                  <a:cubicBezTo>
                    <a:pt x="7620" y="333629"/>
                    <a:pt x="5842" y="330327"/>
                    <a:pt x="4445" y="326771"/>
                  </a:cubicBezTo>
                  <a:lnTo>
                    <a:pt x="4445" y="326771"/>
                  </a:lnTo>
                  <a:lnTo>
                    <a:pt x="4445" y="326771"/>
                  </a:lnTo>
                  <a:cubicBezTo>
                    <a:pt x="3048" y="323342"/>
                    <a:pt x="1905" y="319786"/>
                    <a:pt x="1143" y="316103"/>
                  </a:cubicBezTo>
                  <a:lnTo>
                    <a:pt x="1143" y="316103"/>
                  </a:lnTo>
                  <a:lnTo>
                    <a:pt x="1143" y="316103"/>
                  </a:lnTo>
                  <a:cubicBezTo>
                    <a:pt x="381" y="312420"/>
                    <a:pt x="0" y="308737"/>
                    <a:pt x="0" y="304927"/>
                  </a:cubicBezTo>
                  <a:lnTo>
                    <a:pt x="4826" y="304927"/>
                  </a:lnTo>
                  <a:lnTo>
                    <a:pt x="127" y="304927"/>
                  </a:lnTo>
                  <a:moveTo>
                    <a:pt x="9652" y="304927"/>
                  </a:moveTo>
                  <a:cubicBezTo>
                    <a:pt x="9652" y="308102"/>
                    <a:pt x="9906" y="311150"/>
                    <a:pt x="10541" y="314198"/>
                  </a:cubicBezTo>
                  <a:lnTo>
                    <a:pt x="5842" y="315087"/>
                  </a:lnTo>
                  <a:lnTo>
                    <a:pt x="10541" y="314198"/>
                  </a:lnTo>
                  <a:cubicBezTo>
                    <a:pt x="11176" y="317246"/>
                    <a:pt x="12065" y="320294"/>
                    <a:pt x="13208" y="323088"/>
                  </a:cubicBezTo>
                  <a:lnTo>
                    <a:pt x="8763" y="324866"/>
                  </a:lnTo>
                  <a:lnTo>
                    <a:pt x="13208" y="323088"/>
                  </a:lnTo>
                  <a:cubicBezTo>
                    <a:pt x="14351" y="326009"/>
                    <a:pt x="15875" y="328676"/>
                    <a:pt x="17653" y="331343"/>
                  </a:cubicBezTo>
                  <a:lnTo>
                    <a:pt x="13716" y="334010"/>
                  </a:lnTo>
                  <a:lnTo>
                    <a:pt x="17653" y="331343"/>
                  </a:lnTo>
                  <a:cubicBezTo>
                    <a:pt x="19431" y="333883"/>
                    <a:pt x="21336" y="336296"/>
                    <a:pt x="23622" y="338582"/>
                  </a:cubicBezTo>
                  <a:lnTo>
                    <a:pt x="23622" y="338582"/>
                  </a:lnTo>
                  <a:lnTo>
                    <a:pt x="23622" y="338582"/>
                  </a:lnTo>
                  <a:cubicBezTo>
                    <a:pt x="25781" y="340741"/>
                    <a:pt x="28194" y="342773"/>
                    <a:pt x="30861" y="344551"/>
                  </a:cubicBezTo>
                  <a:lnTo>
                    <a:pt x="28194" y="348488"/>
                  </a:lnTo>
                  <a:lnTo>
                    <a:pt x="30861" y="344551"/>
                  </a:lnTo>
                  <a:cubicBezTo>
                    <a:pt x="33401" y="346329"/>
                    <a:pt x="36195" y="347726"/>
                    <a:pt x="39116" y="348996"/>
                  </a:cubicBezTo>
                  <a:lnTo>
                    <a:pt x="37338" y="353441"/>
                  </a:lnTo>
                  <a:lnTo>
                    <a:pt x="39116" y="348996"/>
                  </a:lnTo>
                  <a:cubicBezTo>
                    <a:pt x="42037" y="350139"/>
                    <a:pt x="44958" y="351028"/>
                    <a:pt x="48006" y="351663"/>
                  </a:cubicBezTo>
                  <a:lnTo>
                    <a:pt x="48006" y="351663"/>
                  </a:lnTo>
                  <a:lnTo>
                    <a:pt x="48006" y="351663"/>
                  </a:lnTo>
                  <a:cubicBezTo>
                    <a:pt x="51054" y="352298"/>
                    <a:pt x="54102" y="352552"/>
                    <a:pt x="57277" y="352552"/>
                  </a:cubicBezTo>
                  <a:lnTo>
                    <a:pt x="305054" y="352552"/>
                  </a:lnTo>
                  <a:cubicBezTo>
                    <a:pt x="308229" y="352552"/>
                    <a:pt x="311277" y="352298"/>
                    <a:pt x="314325" y="351663"/>
                  </a:cubicBezTo>
                  <a:lnTo>
                    <a:pt x="314325" y="351663"/>
                  </a:lnTo>
                  <a:lnTo>
                    <a:pt x="314325" y="351663"/>
                  </a:lnTo>
                  <a:cubicBezTo>
                    <a:pt x="317373" y="351028"/>
                    <a:pt x="320294" y="350139"/>
                    <a:pt x="323215" y="348996"/>
                  </a:cubicBezTo>
                  <a:lnTo>
                    <a:pt x="324993" y="353441"/>
                  </a:lnTo>
                  <a:lnTo>
                    <a:pt x="323215" y="348996"/>
                  </a:lnTo>
                  <a:cubicBezTo>
                    <a:pt x="326136" y="347853"/>
                    <a:pt x="328803" y="346329"/>
                    <a:pt x="331470" y="344551"/>
                  </a:cubicBezTo>
                  <a:lnTo>
                    <a:pt x="331470" y="344551"/>
                  </a:lnTo>
                  <a:lnTo>
                    <a:pt x="331470" y="344551"/>
                  </a:lnTo>
                  <a:cubicBezTo>
                    <a:pt x="334010" y="342773"/>
                    <a:pt x="336423" y="340868"/>
                    <a:pt x="338709" y="338709"/>
                  </a:cubicBezTo>
                  <a:lnTo>
                    <a:pt x="342138" y="342138"/>
                  </a:lnTo>
                  <a:lnTo>
                    <a:pt x="338709" y="338709"/>
                  </a:lnTo>
                  <a:cubicBezTo>
                    <a:pt x="340868" y="336550"/>
                    <a:pt x="342900" y="334137"/>
                    <a:pt x="344678" y="331470"/>
                  </a:cubicBezTo>
                  <a:lnTo>
                    <a:pt x="344678" y="331470"/>
                  </a:lnTo>
                  <a:lnTo>
                    <a:pt x="344678" y="331470"/>
                  </a:lnTo>
                  <a:cubicBezTo>
                    <a:pt x="346456" y="328930"/>
                    <a:pt x="347853" y="326136"/>
                    <a:pt x="349123" y="323215"/>
                  </a:cubicBezTo>
                  <a:lnTo>
                    <a:pt x="353568" y="324993"/>
                  </a:lnTo>
                  <a:lnTo>
                    <a:pt x="349123" y="323215"/>
                  </a:lnTo>
                  <a:cubicBezTo>
                    <a:pt x="350266" y="320294"/>
                    <a:pt x="351155" y="317373"/>
                    <a:pt x="351790" y="314325"/>
                  </a:cubicBezTo>
                  <a:lnTo>
                    <a:pt x="351790" y="314325"/>
                  </a:lnTo>
                  <a:lnTo>
                    <a:pt x="351790" y="314325"/>
                  </a:lnTo>
                  <a:cubicBezTo>
                    <a:pt x="352425" y="311277"/>
                    <a:pt x="352679" y="308229"/>
                    <a:pt x="352679" y="305054"/>
                  </a:cubicBezTo>
                  <a:lnTo>
                    <a:pt x="352679" y="57023"/>
                  </a:lnTo>
                  <a:cubicBezTo>
                    <a:pt x="352679" y="53848"/>
                    <a:pt x="352425" y="50800"/>
                    <a:pt x="351790" y="47752"/>
                  </a:cubicBezTo>
                  <a:lnTo>
                    <a:pt x="351790" y="47752"/>
                  </a:lnTo>
                  <a:lnTo>
                    <a:pt x="351790" y="47752"/>
                  </a:lnTo>
                  <a:cubicBezTo>
                    <a:pt x="351155" y="44704"/>
                    <a:pt x="350266" y="41783"/>
                    <a:pt x="349123" y="38862"/>
                  </a:cubicBezTo>
                  <a:lnTo>
                    <a:pt x="353568" y="37084"/>
                  </a:lnTo>
                  <a:lnTo>
                    <a:pt x="349123" y="38862"/>
                  </a:lnTo>
                  <a:cubicBezTo>
                    <a:pt x="347980" y="35941"/>
                    <a:pt x="346456" y="33274"/>
                    <a:pt x="344678" y="30607"/>
                  </a:cubicBezTo>
                  <a:lnTo>
                    <a:pt x="348615" y="27940"/>
                  </a:lnTo>
                  <a:lnTo>
                    <a:pt x="344678" y="30607"/>
                  </a:lnTo>
                  <a:cubicBezTo>
                    <a:pt x="342900" y="28067"/>
                    <a:pt x="340995" y="25654"/>
                    <a:pt x="338709" y="23368"/>
                  </a:cubicBezTo>
                  <a:lnTo>
                    <a:pt x="342138" y="19939"/>
                  </a:lnTo>
                  <a:lnTo>
                    <a:pt x="338709" y="23368"/>
                  </a:lnTo>
                  <a:cubicBezTo>
                    <a:pt x="336550" y="21209"/>
                    <a:pt x="334137" y="19177"/>
                    <a:pt x="331470" y="17399"/>
                  </a:cubicBezTo>
                  <a:lnTo>
                    <a:pt x="331470" y="17399"/>
                  </a:lnTo>
                  <a:lnTo>
                    <a:pt x="331470" y="17399"/>
                  </a:lnTo>
                  <a:cubicBezTo>
                    <a:pt x="328930" y="15621"/>
                    <a:pt x="326136" y="14224"/>
                    <a:pt x="323342" y="12954"/>
                  </a:cubicBezTo>
                  <a:lnTo>
                    <a:pt x="325120" y="8509"/>
                  </a:lnTo>
                  <a:lnTo>
                    <a:pt x="323342" y="12954"/>
                  </a:lnTo>
                  <a:cubicBezTo>
                    <a:pt x="320421" y="11811"/>
                    <a:pt x="317500" y="10922"/>
                    <a:pt x="314452" y="10287"/>
                  </a:cubicBezTo>
                  <a:lnTo>
                    <a:pt x="314452" y="10287"/>
                  </a:lnTo>
                  <a:lnTo>
                    <a:pt x="314452" y="10287"/>
                  </a:lnTo>
                  <a:cubicBezTo>
                    <a:pt x="311404" y="9652"/>
                    <a:pt x="308356" y="9398"/>
                    <a:pt x="305181" y="9398"/>
                  </a:cubicBezTo>
                  <a:lnTo>
                    <a:pt x="57150" y="9398"/>
                  </a:lnTo>
                  <a:cubicBezTo>
                    <a:pt x="53975" y="9398"/>
                    <a:pt x="50927" y="9652"/>
                    <a:pt x="47879" y="10287"/>
                  </a:cubicBezTo>
                  <a:lnTo>
                    <a:pt x="47879" y="10287"/>
                  </a:lnTo>
                  <a:lnTo>
                    <a:pt x="47879" y="10287"/>
                  </a:lnTo>
                  <a:cubicBezTo>
                    <a:pt x="44831" y="10922"/>
                    <a:pt x="41910" y="11811"/>
                    <a:pt x="38989" y="12954"/>
                  </a:cubicBezTo>
                  <a:lnTo>
                    <a:pt x="37211" y="8509"/>
                  </a:lnTo>
                  <a:lnTo>
                    <a:pt x="38989" y="12954"/>
                  </a:lnTo>
                  <a:cubicBezTo>
                    <a:pt x="36068" y="14097"/>
                    <a:pt x="33401" y="15621"/>
                    <a:pt x="30734" y="17399"/>
                  </a:cubicBezTo>
                  <a:lnTo>
                    <a:pt x="28067" y="13589"/>
                  </a:lnTo>
                  <a:lnTo>
                    <a:pt x="30734" y="17526"/>
                  </a:lnTo>
                  <a:cubicBezTo>
                    <a:pt x="28194" y="19304"/>
                    <a:pt x="25781" y="21209"/>
                    <a:pt x="23495" y="23495"/>
                  </a:cubicBezTo>
                  <a:lnTo>
                    <a:pt x="23495" y="23495"/>
                  </a:lnTo>
                  <a:lnTo>
                    <a:pt x="23495" y="23495"/>
                  </a:lnTo>
                  <a:cubicBezTo>
                    <a:pt x="21336" y="25654"/>
                    <a:pt x="19304" y="28067"/>
                    <a:pt x="17526" y="30734"/>
                  </a:cubicBezTo>
                  <a:lnTo>
                    <a:pt x="13716" y="27940"/>
                  </a:lnTo>
                  <a:lnTo>
                    <a:pt x="17653" y="30607"/>
                  </a:lnTo>
                  <a:cubicBezTo>
                    <a:pt x="15875" y="33274"/>
                    <a:pt x="14478" y="35941"/>
                    <a:pt x="13208" y="38862"/>
                  </a:cubicBezTo>
                  <a:lnTo>
                    <a:pt x="8763" y="37084"/>
                  </a:lnTo>
                  <a:lnTo>
                    <a:pt x="13208" y="38862"/>
                  </a:lnTo>
                  <a:cubicBezTo>
                    <a:pt x="12065" y="41783"/>
                    <a:pt x="11176" y="44704"/>
                    <a:pt x="10541" y="47752"/>
                  </a:cubicBezTo>
                  <a:cubicBezTo>
                    <a:pt x="9906" y="50800"/>
                    <a:pt x="9652" y="53848"/>
                    <a:pt x="9652" y="57023"/>
                  </a:cubicBezTo>
                  <a:lnTo>
                    <a:pt x="9652" y="304927"/>
                  </a:lnTo>
                  <a:close/>
                </a:path>
              </a:pathLst>
            </a:custGeom>
            <a:solidFill>
              <a:srgbClr val="BBC2DC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855407" y="1814436"/>
            <a:ext cx="4118972" cy="10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5"/>
              </a:lnSpc>
            </a:pPr>
            <a:r>
              <a:rPr lang="en-US" sz="3375" b="1">
                <a:solidFill>
                  <a:srgbClr val="1F1E1E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User Experience &amp; Accessibility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85502" y="2921832"/>
            <a:ext cx="5562571" cy="98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0"/>
              </a:lnSpc>
            </a:pPr>
            <a:r>
              <a:rPr lang="en-US" sz="1685" b="1">
                <a:solidFill>
                  <a:srgbClr val="3B3535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Clean UI</a:t>
            </a:r>
          </a:p>
          <a:p>
            <a:pPr algn="l">
              <a:lnSpc>
                <a:spcPts val="2025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Responsivewebinterfaceforseamlessexperience on desktop and mobile.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26257" y="3453355"/>
            <a:ext cx="38710" cy="197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85502" y="6588957"/>
            <a:ext cx="1565605" cy="343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1685" b="1">
                <a:solidFill>
                  <a:srgbClr val="3B3535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Secure Access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60614" y="6872830"/>
            <a:ext cx="38710" cy="321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0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85064" y="4331532"/>
            <a:ext cx="2173100" cy="33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5"/>
              </a:lnSpc>
            </a:pPr>
            <a:r>
              <a:rPr lang="en-US" sz="1685" b="1">
                <a:solidFill>
                  <a:srgbClr val="3B3535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Accessibility Modes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86104" y="4605880"/>
            <a:ext cx="38710" cy="3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385502" y="5198307"/>
            <a:ext cx="2532907" cy="467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0"/>
              </a:lnSpc>
            </a:pPr>
            <a:r>
              <a:rPr lang="en-US" sz="1685" b="1">
                <a:solidFill>
                  <a:srgbClr val="3B3535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Robust Input Handling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008295" y="5729830"/>
            <a:ext cx="38710" cy="197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385502" y="4701130"/>
            <a:ext cx="4554741" cy="21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5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Featuresdarkandlightmodesto suit user preferences.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85502" y="6949030"/>
            <a:ext cx="5059499" cy="502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Implementsuserauthentication for personalized history and settings.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385502" y="5682205"/>
            <a:ext cx="5258810" cy="2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Provides instructivefeedbackfor irrelevant inputs (e.g., "Please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385502" y="5939380"/>
            <a:ext cx="1709909" cy="2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provide valid code").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1314450"/>
            <a:ext cx="10820400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4000" b="1" dirty="0">
                <a:solidFill>
                  <a:srgbClr val="1F1E1E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Target Audience &amp; Key Applications</a:t>
            </a:r>
          </a:p>
          <a:p>
            <a:pPr algn="l">
              <a:lnSpc>
                <a:spcPts val="3375"/>
              </a:lnSpc>
            </a:pPr>
            <a:endParaRPr lang="en-US" sz="4000" b="1" dirty="0">
              <a:solidFill>
                <a:srgbClr val="1F1E1E"/>
              </a:solidFill>
              <a:latin typeface="Alexandria Semi-Bold"/>
              <a:ea typeface="Alexandria Semi-Bold"/>
              <a:cs typeface="Alexandria Semi-Bold"/>
              <a:sym typeface="Alexandria Semi-Bold"/>
            </a:endParaRPr>
          </a:p>
          <a:p>
            <a:pPr algn="l">
              <a:lnSpc>
                <a:spcPts val="2360"/>
              </a:lnSpc>
            </a:pPr>
            <a:r>
              <a:rPr lang="en-US" sz="2400" b="1" dirty="0">
                <a:solidFill>
                  <a:srgbClr val="1F1E1E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Developers</a:t>
            </a:r>
          </a:p>
          <a:p>
            <a:pPr algn="l">
              <a:lnSpc>
                <a:spcPts val="2360"/>
              </a:lnSpc>
            </a:pPr>
            <a:endParaRPr lang="en-US" sz="2400" b="1" dirty="0">
              <a:solidFill>
                <a:srgbClr val="1F1E1E"/>
              </a:solidFill>
              <a:latin typeface="Alexandria Semi-Bold"/>
              <a:ea typeface="Alexandria Semi-Bold"/>
              <a:cs typeface="Alexandria Semi-Bold"/>
              <a:sym typeface="Alexandria Semi-Bold"/>
            </a:endParaRPr>
          </a:p>
          <a:p>
            <a:pPr algn="l">
              <a:lnSpc>
                <a:spcPts val="2025"/>
              </a:lnSpc>
            </a:pPr>
            <a:r>
              <a:rPr lang="en-US" sz="1280" spc="2" dirty="0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Accelerates on boarding to new projects and understanding legacy code.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237139" y="4121829"/>
            <a:ext cx="59026" cy="467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0"/>
              </a:lnSpc>
            </a:pPr>
            <a:r>
              <a:rPr lang="en-US" sz="1685" b="1">
                <a:solidFill>
                  <a:srgbClr val="1F1E1E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3400" y="4362450"/>
            <a:ext cx="2221182" cy="38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0"/>
              </a:lnSpc>
            </a:pPr>
            <a:r>
              <a:rPr lang="en-US" sz="1685" b="1" dirty="0">
                <a:solidFill>
                  <a:srgbClr val="1F1E1E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Students</a:t>
            </a:r>
            <a:r>
              <a:rPr lang="en-US" sz="1685" b="1" dirty="0">
                <a:solidFill>
                  <a:srgbClr val="000000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 </a:t>
            </a:r>
            <a:r>
              <a:rPr lang="en-US" sz="1685" b="1" dirty="0">
                <a:solidFill>
                  <a:srgbClr val="1F1E1E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&amp;</a:t>
            </a:r>
            <a:r>
              <a:rPr lang="en-US" sz="1685" b="1" dirty="0">
                <a:solidFill>
                  <a:srgbClr val="000000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 </a:t>
            </a:r>
            <a:r>
              <a:rPr lang="en-US" sz="1685" b="1" dirty="0">
                <a:solidFill>
                  <a:srgbClr val="1F1E1E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Learners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68966" y="4548578"/>
            <a:ext cx="38710" cy="3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67200" y="4438650"/>
            <a:ext cx="1668570" cy="38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0"/>
              </a:lnSpc>
            </a:pPr>
            <a:r>
              <a:rPr lang="en-US" sz="1685" b="1" dirty="0">
                <a:solidFill>
                  <a:srgbClr val="1F1E1E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Debugging Aid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05086" y="4548578"/>
            <a:ext cx="38710" cy="3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2000" y="4362450"/>
            <a:ext cx="1091022" cy="38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0"/>
              </a:lnSpc>
            </a:pPr>
            <a:r>
              <a:rPr lang="en-US" sz="1685" b="1" dirty="0">
                <a:solidFill>
                  <a:srgbClr val="1F1E1E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Efficiency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02829" y="4548578"/>
            <a:ext cx="38710" cy="3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9600" y="5124450"/>
            <a:ext cx="2058476" cy="75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280" spc="2" dirty="0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Simplifies</a:t>
            </a:r>
            <a:r>
              <a:rPr lang="en-US" sz="1280" spc="2" dirty="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1280" spc="2" dirty="0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complex programming concepts; aids in self-study.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7200" y="5200650"/>
            <a:ext cx="2281771" cy="75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280" spc="2" dirty="0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Helps to identify logical flows and potential issues in unfamiliar code.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82000" y="5048250"/>
            <a:ext cx="2090347" cy="2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0"/>
              </a:lnSpc>
            </a:pPr>
            <a:r>
              <a:rPr lang="en-US" sz="1280" spc="2" dirty="0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Expected to reduce time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82000" y="5353050"/>
            <a:ext cx="2274941" cy="76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0"/>
              </a:lnSpc>
            </a:pPr>
            <a:r>
              <a:rPr lang="en-US" sz="1280" spc="2" dirty="0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spent on code comprehension by 30% for new developers.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icode_explaner_video">
            <a:hlinkClick r:id="" action="ppaction://media"/>
            <a:extLst>
              <a:ext uri="{FF2B5EF4-FFF2-40B4-BE49-F238E27FC236}">
                <a16:creationId xmlns:a16="http://schemas.microsoft.com/office/drawing/2014/main" id="{F98B5C7B-3DCE-0BE7-0454-755AC5B1A8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" y="1695450"/>
            <a:ext cx="11111695" cy="7315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CE7D8A-2F55-536F-B6FC-E61F07D3B543}"/>
              </a:ext>
            </a:extLst>
          </p:cNvPr>
          <p:cNvSpPr txBox="1"/>
          <p:nvPr/>
        </p:nvSpPr>
        <p:spPr>
          <a:xfrm>
            <a:off x="304800" y="552450"/>
            <a:ext cx="769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AI CODE EXPLAINER Execution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2D046-E86A-7B2D-EC42-A91570659AC3}"/>
              </a:ext>
            </a:extLst>
          </p:cNvPr>
          <p:cNvGrpSpPr/>
          <p:nvPr/>
        </p:nvGrpSpPr>
        <p:grpSpPr>
          <a:xfrm>
            <a:off x="6922897" y="1244211"/>
            <a:ext cx="360" cy="360"/>
            <a:chOff x="6922897" y="1244211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DB83AC1-2300-280A-61FB-399FB7C85BED}"/>
                    </a:ext>
                  </a:extLst>
                </p14:cNvPr>
                <p14:cNvContentPartPr/>
                <p14:nvPr/>
              </p14:nvContentPartPr>
              <p14:xfrm>
                <a:off x="6922897" y="1244211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DB83AC1-2300-280A-61FB-399FB7C85BE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14257" y="12355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FFC76FE-501F-C806-9853-2E4D561799C6}"/>
                    </a:ext>
                  </a:extLst>
                </p14:cNvPr>
                <p14:cNvContentPartPr/>
                <p14:nvPr/>
              </p14:nvContentPartPr>
              <p14:xfrm>
                <a:off x="6922897" y="1244211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FFC76FE-501F-C806-9853-2E4D561799C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14257" y="12355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9CA21C4-B615-824C-6B14-490B36DE4515}"/>
                  </a:ext>
                </a:extLst>
              </p14:cNvPr>
              <p14:cNvContentPartPr/>
              <p14:nvPr/>
            </p14:nvContentPartPr>
            <p14:xfrm>
              <a:off x="8075977" y="1159971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9CA21C4-B615-824C-6B14-490B36DE45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66977" y="115133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24398E6-AB10-29B0-6F0E-3E1743C34C09}"/>
                  </a:ext>
                </a:extLst>
              </p14:cNvPr>
              <p14:cNvContentPartPr/>
              <p14:nvPr/>
            </p14:nvContentPartPr>
            <p14:xfrm>
              <a:off x="7015417" y="1021731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24398E6-AB10-29B0-6F0E-3E1743C34C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06417" y="101309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BA9AA8F-4B58-17E3-4C5A-FC0FF6E6CA69}"/>
              </a:ext>
            </a:extLst>
          </p:cNvPr>
          <p:cNvGrpSpPr/>
          <p:nvPr/>
        </p:nvGrpSpPr>
        <p:grpSpPr>
          <a:xfrm>
            <a:off x="6270217" y="783771"/>
            <a:ext cx="360" cy="360"/>
            <a:chOff x="6270217" y="783771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152E1E0-7205-DF00-4C0B-80F241870A64}"/>
                    </a:ext>
                  </a:extLst>
                </p14:cNvPr>
                <p14:cNvContentPartPr/>
                <p14:nvPr/>
              </p14:nvContentPartPr>
              <p14:xfrm>
                <a:off x="6270217" y="783771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152E1E0-7205-DF00-4C0B-80F241870A6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61217" y="7747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BEB30D6-B30F-935E-8514-4497F08ED077}"/>
                    </a:ext>
                  </a:extLst>
                </p14:cNvPr>
                <p14:cNvContentPartPr/>
                <p14:nvPr/>
              </p14:nvContentPartPr>
              <p14:xfrm>
                <a:off x="6270217" y="783771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BEB30D6-B30F-935E-8514-4497F08ED07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61217" y="7747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A84B7A-5D32-9EB2-F049-2EBE35142058}"/>
              </a:ext>
            </a:extLst>
          </p:cNvPr>
          <p:cNvGrpSpPr/>
          <p:nvPr/>
        </p:nvGrpSpPr>
        <p:grpSpPr>
          <a:xfrm>
            <a:off x="4164577" y="1052691"/>
            <a:ext cx="360" cy="360"/>
            <a:chOff x="4164577" y="1052691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8FE41F-4FA3-3892-5BF8-D638676A29C2}"/>
                    </a:ext>
                  </a:extLst>
                </p14:cNvPr>
                <p14:cNvContentPartPr/>
                <p14:nvPr/>
              </p14:nvContentPartPr>
              <p14:xfrm>
                <a:off x="4164577" y="1052691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8FE41F-4FA3-3892-5BF8-D638676A29C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55577" y="10436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1145CBC-401C-ECF7-5703-A42705F9DB83}"/>
                    </a:ext>
                  </a:extLst>
                </p14:cNvPr>
                <p14:cNvContentPartPr/>
                <p14:nvPr/>
              </p14:nvContentPartPr>
              <p14:xfrm>
                <a:off x="4164577" y="1052691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1145CBC-401C-ECF7-5703-A42705F9DB8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55577" y="10436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1994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j ss1 - Cop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28650"/>
            <a:ext cx="3536950" cy="8005445"/>
          </a:xfrm>
          <a:prstGeom prst="rect">
            <a:avLst/>
          </a:prstGeom>
        </p:spPr>
      </p:pic>
      <p:pic>
        <p:nvPicPr>
          <p:cNvPr id="3" name="Picture 2" descr="prj ss2 - Cop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710" y="650240"/>
            <a:ext cx="3822065" cy="8014335"/>
          </a:xfrm>
          <a:prstGeom prst="rect">
            <a:avLst/>
          </a:prstGeom>
        </p:spPr>
      </p:pic>
      <p:pic>
        <p:nvPicPr>
          <p:cNvPr id="4" name="Picture 3" descr="prj ss3 - Cop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655" y="641350"/>
            <a:ext cx="4030980" cy="81222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71857"/>
            <a:ext cx="4286250" cy="6438643"/>
          </a:xfrm>
          <a:custGeom>
            <a:avLst/>
            <a:gdLst/>
            <a:ahLst/>
            <a:cxnLst/>
            <a:rect l="l" t="t" r="r" b="b"/>
            <a:pathLst>
              <a:path w="4286250" h="6438643">
                <a:moveTo>
                  <a:pt x="0" y="0"/>
                </a:moveTo>
                <a:lnTo>
                  <a:pt x="4286250" y="0"/>
                </a:lnTo>
                <a:lnTo>
                  <a:pt x="428625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" t="-3" r="-74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876800" y="4352925"/>
            <a:ext cx="57150" cy="57150"/>
            <a:chOff x="0" y="0"/>
            <a:chExt cx="57150" cy="571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3B3535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876800" y="4933950"/>
            <a:ext cx="57150" cy="57150"/>
            <a:chOff x="0" y="0"/>
            <a:chExt cx="57150" cy="571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2926"/>
                    <a:pt x="2159" y="39497"/>
                  </a:cubicBezTo>
                  <a:cubicBezTo>
                    <a:pt x="635" y="36068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3B3535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876800" y="5248275"/>
            <a:ext cx="57150" cy="57150"/>
            <a:chOff x="0" y="0"/>
            <a:chExt cx="57150" cy="571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3B3535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876800" y="5829300"/>
            <a:ext cx="57150" cy="57150"/>
            <a:chOff x="0" y="0"/>
            <a:chExt cx="57150" cy="571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3B3535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4856264" y="3062059"/>
            <a:ext cx="5738755" cy="10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5"/>
              </a:lnSpc>
            </a:pPr>
            <a:r>
              <a:rPr lang="en-US" sz="3375" b="1">
                <a:solidFill>
                  <a:srgbClr val="1F1E1E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Conclusion: The Future of Code Comprehension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54020" y="4110428"/>
            <a:ext cx="38710" cy="3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16716" y="4224728"/>
            <a:ext cx="5065214" cy="25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280" b="1" spc="2">
                <a:solidFill>
                  <a:srgbClr val="3B3535"/>
                </a:solidFill>
                <a:latin typeface="Montserrat Bold" panose="00000600000000000000"/>
                <a:ea typeface="Montserrat Bold" panose="00000600000000000000"/>
                <a:cs typeface="Montserrat Bold" panose="00000600000000000000"/>
                <a:sym typeface="Montserrat Bold" panose="00000600000000000000"/>
              </a:rPr>
              <a:t>Recap:</a:t>
            </a: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Anintelligent, accessibleplatformtransformingcode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16716" y="4491428"/>
            <a:ext cx="5593242" cy="1712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interpretation.</a:t>
            </a:r>
          </a:p>
          <a:p>
            <a:pPr algn="l">
              <a:lnSpc>
                <a:spcPts val="2850"/>
              </a:lnSpc>
            </a:pPr>
            <a:r>
              <a:rPr lang="en-US" sz="1280" b="1" spc="2">
                <a:solidFill>
                  <a:srgbClr val="3B3535"/>
                </a:solidFill>
                <a:latin typeface="Montserrat Bold" panose="00000600000000000000"/>
                <a:ea typeface="Montserrat Bold" panose="00000600000000000000"/>
                <a:cs typeface="Montserrat Bold" panose="00000600000000000000"/>
                <a:sym typeface="Montserrat Bold" panose="00000600000000000000"/>
              </a:rPr>
              <a:t>Impact:</a:t>
            </a: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Bridgingthe gap between codeand human understanding.</a:t>
            </a:r>
          </a:p>
          <a:p>
            <a:pPr algn="l">
              <a:lnSpc>
                <a:spcPts val="2100"/>
              </a:lnSpc>
            </a:pPr>
            <a:r>
              <a:rPr lang="en-US" sz="1280" b="1" spc="2">
                <a:solidFill>
                  <a:srgbClr val="3B3535"/>
                </a:solidFill>
                <a:latin typeface="Montserrat Bold" panose="00000600000000000000"/>
                <a:ea typeface="Montserrat Bold" panose="00000600000000000000"/>
                <a:cs typeface="Montserrat Bold" panose="00000600000000000000"/>
                <a:sym typeface="Montserrat Bold" panose="00000600000000000000"/>
              </a:rPr>
              <a:t>Future Vision:</a:t>
            </a: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Expanding language support to 50+ programming languages; integrating with popular IDEs.</a:t>
            </a:r>
          </a:p>
          <a:p>
            <a:pPr algn="l">
              <a:lnSpc>
                <a:spcPts val="2850"/>
              </a:lnSpc>
            </a:pPr>
            <a:r>
              <a:rPr lang="en-US" sz="1280" b="1" spc="2">
                <a:solidFill>
                  <a:srgbClr val="3B3535"/>
                </a:solidFill>
                <a:latin typeface="Montserrat Bold" panose="00000600000000000000"/>
                <a:ea typeface="Montserrat Bold" panose="00000600000000000000"/>
                <a:cs typeface="Montserrat Bold" panose="00000600000000000000"/>
                <a:sym typeface="Montserrat Bold" panose="00000600000000000000"/>
              </a:rPr>
              <a:t>Call to Action:</a:t>
            </a: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Experience the future of programming with AI Code </a:t>
            </a:r>
          </a:p>
          <a:p>
            <a:pPr algn="l">
              <a:lnSpc>
                <a:spcPts val="1200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Explainer.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6635-thank-you-presentation-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0" cy="9182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43750" y="1371857"/>
            <a:ext cx="4286250" cy="6438643"/>
          </a:xfrm>
          <a:custGeom>
            <a:avLst/>
            <a:gdLst/>
            <a:ahLst/>
            <a:cxnLst/>
            <a:rect l="l" t="t" r="r" b="b"/>
            <a:pathLst>
              <a:path w="4286250" h="6438643">
                <a:moveTo>
                  <a:pt x="0" y="0"/>
                </a:moveTo>
                <a:lnTo>
                  <a:pt x="4286250" y="0"/>
                </a:lnTo>
                <a:lnTo>
                  <a:pt x="428625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" t="-3" r="-74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507997" y="6070597"/>
            <a:ext cx="384172" cy="393697"/>
            <a:chOff x="0" y="0"/>
            <a:chExt cx="384175" cy="393700"/>
          </a:xfrm>
        </p:grpSpPr>
        <p:sp>
          <p:nvSpPr>
            <p:cNvPr id="4" name="Freeform 4"/>
            <p:cNvSpPr/>
            <p:nvPr/>
          </p:nvSpPr>
          <p:spPr>
            <a:xfrm>
              <a:off x="68326" y="68326"/>
              <a:ext cx="247650" cy="257302"/>
            </a:xfrm>
            <a:custGeom>
              <a:avLst/>
              <a:gdLst/>
              <a:ahLst/>
              <a:cxnLst/>
              <a:rect l="l" t="t" r="r" b="b"/>
              <a:pathLst>
                <a:path w="247650" h="257302">
                  <a:moveTo>
                    <a:pt x="0" y="133350"/>
                  </a:moveTo>
                  <a:lnTo>
                    <a:pt x="0" y="123825"/>
                  </a:lnTo>
                  <a:cubicBezTo>
                    <a:pt x="0" y="115697"/>
                    <a:pt x="762" y="107696"/>
                    <a:pt x="2413" y="99695"/>
                  </a:cubicBezTo>
                  <a:cubicBezTo>
                    <a:pt x="4064" y="91694"/>
                    <a:pt x="6350" y="83947"/>
                    <a:pt x="9398" y="76454"/>
                  </a:cubicBezTo>
                  <a:cubicBezTo>
                    <a:pt x="12446" y="68961"/>
                    <a:pt x="16383" y="61849"/>
                    <a:pt x="20828" y="54991"/>
                  </a:cubicBezTo>
                  <a:cubicBezTo>
                    <a:pt x="25273" y="48133"/>
                    <a:pt x="30480" y="42037"/>
                    <a:pt x="36195" y="36195"/>
                  </a:cubicBezTo>
                  <a:cubicBezTo>
                    <a:pt x="41910" y="30353"/>
                    <a:pt x="48133" y="25273"/>
                    <a:pt x="54991" y="20828"/>
                  </a:cubicBezTo>
                  <a:cubicBezTo>
                    <a:pt x="61849" y="16383"/>
                    <a:pt x="68834" y="12446"/>
                    <a:pt x="76454" y="9398"/>
                  </a:cubicBezTo>
                  <a:cubicBezTo>
                    <a:pt x="84074" y="6350"/>
                    <a:pt x="91694" y="3937"/>
                    <a:pt x="99695" y="2413"/>
                  </a:cubicBezTo>
                  <a:cubicBezTo>
                    <a:pt x="107696" y="889"/>
                    <a:pt x="115697" y="0"/>
                    <a:pt x="123825" y="0"/>
                  </a:cubicBezTo>
                  <a:cubicBezTo>
                    <a:pt x="131953" y="0"/>
                    <a:pt x="139954" y="762"/>
                    <a:pt x="147955" y="2413"/>
                  </a:cubicBezTo>
                  <a:cubicBezTo>
                    <a:pt x="155956" y="4064"/>
                    <a:pt x="163703" y="6350"/>
                    <a:pt x="171196" y="9398"/>
                  </a:cubicBezTo>
                  <a:cubicBezTo>
                    <a:pt x="178689" y="12446"/>
                    <a:pt x="185801" y="16383"/>
                    <a:pt x="192659" y="20828"/>
                  </a:cubicBezTo>
                  <a:cubicBezTo>
                    <a:pt x="199517" y="25273"/>
                    <a:pt x="205613" y="30480"/>
                    <a:pt x="211455" y="36195"/>
                  </a:cubicBezTo>
                  <a:cubicBezTo>
                    <a:pt x="217297" y="41910"/>
                    <a:pt x="222377" y="48260"/>
                    <a:pt x="226822" y="54991"/>
                  </a:cubicBezTo>
                  <a:cubicBezTo>
                    <a:pt x="231267" y="61722"/>
                    <a:pt x="235204" y="68834"/>
                    <a:pt x="238252" y="76454"/>
                  </a:cubicBezTo>
                  <a:cubicBezTo>
                    <a:pt x="241300" y="84074"/>
                    <a:pt x="243713" y="91694"/>
                    <a:pt x="245237" y="99695"/>
                  </a:cubicBezTo>
                  <a:cubicBezTo>
                    <a:pt x="246761" y="107696"/>
                    <a:pt x="247650" y="115697"/>
                    <a:pt x="247650" y="123825"/>
                  </a:cubicBezTo>
                  <a:lnTo>
                    <a:pt x="247650" y="133350"/>
                  </a:lnTo>
                  <a:cubicBezTo>
                    <a:pt x="247650" y="141478"/>
                    <a:pt x="246888" y="149479"/>
                    <a:pt x="245237" y="157480"/>
                  </a:cubicBezTo>
                  <a:cubicBezTo>
                    <a:pt x="243586" y="165481"/>
                    <a:pt x="241300" y="173228"/>
                    <a:pt x="238252" y="180721"/>
                  </a:cubicBezTo>
                  <a:cubicBezTo>
                    <a:pt x="235204" y="188214"/>
                    <a:pt x="231267" y="195326"/>
                    <a:pt x="226822" y="202184"/>
                  </a:cubicBezTo>
                  <a:cubicBezTo>
                    <a:pt x="222377" y="209042"/>
                    <a:pt x="217170" y="215138"/>
                    <a:pt x="211455" y="220980"/>
                  </a:cubicBezTo>
                  <a:cubicBezTo>
                    <a:pt x="205740" y="226822"/>
                    <a:pt x="199517" y="231902"/>
                    <a:pt x="192659" y="236347"/>
                  </a:cubicBezTo>
                  <a:cubicBezTo>
                    <a:pt x="185801" y="240792"/>
                    <a:pt x="178816" y="244729"/>
                    <a:pt x="171196" y="247777"/>
                  </a:cubicBezTo>
                  <a:cubicBezTo>
                    <a:pt x="163576" y="250825"/>
                    <a:pt x="155956" y="253238"/>
                    <a:pt x="147955" y="254889"/>
                  </a:cubicBezTo>
                  <a:cubicBezTo>
                    <a:pt x="139954" y="256540"/>
                    <a:pt x="131953" y="257302"/>
                    <a:pt x="123825" y="257302"/>
                  </a:cubicBezTo>
                  <a:cubicBezTo>
                    <a:pt x="115697" y="257302"/>
                    <a:pt x="107696" y="256540"/>
                    <a:pt x="99695" y="254889"/>
                  </a:cubicBezTo>
                  <a:cubicBezTo>
                    <a:pt x="91694" y="253238"/>
                    <a:pt x="83947" y="250952"/>
                    <a:pt x="76454" y="247777"/>
                  </a:cubicBezTo>
                  <a:cubicBezTo>
                    <a:pt x="68961" y="244602"/>
                    <a:pt x="61849" y="240792"/>
                    <a:pt x="54991" y="236347"/>
                  </a:cubicBezTo>
                  <a:cubicBezTo>
                    <a:pt x="48133" y="231902"/>
                    <a:pt x="41910" y="226695"/>
                    <a:pt x="36195" y="220980"/>
                  </a:cubicBezTo>
                  <a:cubicBezTo>
                    <a:pt x="30480" y="215265"/>
                    <a:pt x="25273" y="209042"/>
                    <a:pt x="20828" y="202184"/>
                  </a:cubicBezTo>
                  <a:cubicBezTo>
                    <a:pt x="16383" y="195326"/>
                    <a:pt x="12446" y="188341"/>
                    <a:pt x="9398" y="180721"/>
                  </a:cubicBezTo>
                  <a:cubicBezTo>
                    <a:pt x="6350" y="173101"/>
                    <a:pt x="3937" y="165481"/>
                    <a:pt x="2413" y="157480"/>
                  </a:cubicBezTo>
                  <a:cubicBezTo>
                    <a:pt x="889" y="149479"/>
                    <a:pt x="0" y="141478"/>
                    <a:pt x="0" y="133350"/>
                  </a:cubicBezTo>
                </a:path>
              </a:pathLst>
            </a:custGeom>
            <a:solidFill>
              <a:srgbClr val="76FB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500" y="63500"/>
              <a:ext cx="256921" cy="266827"/>
            </a:xfrm>
            <a:custGeom>
              <a:avLst/>
              <a:gdLst/>
              <a:ahLst/>
              <a:cxnLst/>
              <a:rect l="l" t="t" r="r" b="b"/>
              <a:pathLst>
                <a:path w="256921" h="266827">
                  <a:moveTo>
                    <a:pt x="0" y="138176"/>
                  </a:moveTo>
                  <a:lnTo>
                    <a:pt x="0" y="128651"/>
                  </a:lnTo>
                  <a:lnTo>
                    <a:pt x="4826" y="128651"/>
                  </a:lnTo>
                  <a:lnTo>
                    <a:pt x="0" y="128651"/>
                  </a:lnTo>
                  <a:cubicBezTo>
                    <a:pt x="0" y="120269"/>
                    <a:pt x="762" y="111887"/>
                    <a:pt x="2413" y="103505"/>
                  </a:cubicBezTo>
                  <a:lnTo>
                    <a:pt x="7112" y="104394"/>
                  </a:lnTo>
                  <a:lnTo>
                    <a:pt x="2413" y="103505"/>
                  </a:lnTo>
                  <a:cubicBezTo>
                    <a:pt x="4064" y="95250"/>
                    <a:pt x="6477" y="87122"/>
                    <a:pt x="9779" y="79375"/>
                  </a:cubicBezTo>
                  <a:lnTo>
                    <a:pt x="14224" y="81153"/>
                  </a:lnTo>
                  <a:lnTo>
                    <a:pt x="9779" y="79375"/>
                  </a:lnTo>
                  <a:cubicBezTo>
                    <a:pt x="12954" y="71628"/>
                    <a:pt x="17018" y="64135"/>
                    <a:pt x="21717" y="57150"/>
                  </a:cubicBezTo>
                  <a:lnTo>
                    <a:pt x="25654" y="59817"/>
                  </a:lnTo>
                  <a:lnTo>
                    <a:pt x="21717" y="57150"/>
                  </a:lnTo>
                  <a:cubicBezTo>
                    <a:pt x="26416" y="50165"/>
                    <a:pt x="31750" y="43688"/>
                    <a:pt x="37719" y="37719"/>
                  </a:cubicBezTo>
                  <a:lnTo>
                    <a:pt x="41021" y="41148"/>
                  </a:lnTo>
                  <a:lnTo>
                    <a:pt x="37592" y="37846"/>
                  </a:lnTo>
                  <a:cubicBezTo>
                    <a:pt x="43561" y="31877"/>
                    <a:pt x="50038" y="26543"/>
                    <a:pt x="57023" y="21844"/>
                  </a:cubicBezTo>
                  <a:lnTo>
                    <a:pt x="57023" y="21844"/>
                  </a:lnTo>
                  <a:lnTo>
                    <a:pt x="57023" y="21844"/>
                  </a:lnTo>
                  <a:cubicBezTo>
                    <a:pt x="64008" y="17145"/>
                    <a:pt x="71501" y="13208"/>
                    <a:pt x="79248" y="9906"/>
                  </a:cubicBezTo>
                  <a:lnTo>
                    <a:pt x="81026" y="14351"/>
                  </a:lnTo>
                  <a:lnTo>
                    <a:pt x="79248" y="9906"/>
                  </a:lnTo>
                  <a:cubicBezTo>
                    <a:pt x="86995" y="6731"/>
                    <a:pt x="95123" y="4191"/>
                    <a:pt x="103378" y="2540"/>
                  </a:cubicBezTo>
                  <a:lnTo>
                    <a:pt x="103378" y="2540"/>
                  </a:lnTo>
                  <a:lnTo>
                    <a:pt x="103378" y="2540"/>
                  </a:lnTo>
                  <a:cubicBezTo>
                    <a:pt x="111760" y="889"/>
                    <a:pt x="120142" y="0"/>
                    <a:pt x="128524" y="0"/>
                  </a:cubicBezTo>
                  <a:lnTo>
                    <a:pt x="128524" y="4826"/>
                  </a:lnTo>
                  <a:lnTo>
                    <a:pt x="128524" y="0"/>
                  </a:lnTo>
                  <a:cubicBezTo>
                    <a:pt x="136906" y="0"/>
                    <a:pt x="145288" y="889"/>
                    <a:pt x="153543" y="2413"/>
                  </a:cubicBezTo>
                  <a:lnTo>
                    <a:pt x="153543" y="2413"/>
                  </a:lnTo>
                  <a:lnTo>
                    <a:pt x="153543" y="2413"/>
                  </a:lnTo>
                  <a:cubicBezTo>
                    <a:pt x="161798" y="4064"/>
                    <a:pt x="169926" y="6477"/>
                    <a:pt x="177673" y="9779"/>
                  </a:cubicBezTo>
                  <a:lnTo>
                    <a:pt x="177673" y="9779"/>
                  </a:lnTo>
                  <a:lnTo>
                    <a:pt x="177673" y="9779"/>
                  </a:lnTo>
                  <a:cubicBezTo>
                    <a:pt x="185420" y="12954"/>
                    <a:pt x="192913" y="17018"/>
                    <a:pt x="199898" y="21717"/>
                  </a:cubicBezTo>
                  <a:lnTo>
                    <a:pt x="199898" y="21717"/>
                  </a:lnTo>
                  <a:lnTo>
                    <a:pt x="199898" y="21717"/>
                  </a:lnTo>
                  <a:cubicBezTo>
                    <a:pt x="206883" y="26416"/>
                    <a:pt x="213360" y="31750"/>
                    <a:pt x="219329" y="37719"/>
                  </a:cubicBezTo>
                  <a:lnTo>
                    <a:pt x="215900" y="41148"/>
                  </a:lnTo>
                  <a:lnTo>
                    <a:pt x="219202" y="37719"/>
                  </a:lnTo>
                  <a:cubicBezTo>
                    <a:pt x="225171" y="43688"/>
                    <a:pt x="230505" y="50165"/>
                    <a:pt x="235204" y="57150"/>
                  </a:cubicBezTo>
                  <a:lnTo>
                    <a:pt x="231267" y="59817"/>
                  </a:lnTo>
                  <a:lnTo>
                    <a:pt x="235204" y="57150"/>
                  </a:lnTo>
                  <a:cubicBezTo>
                    <a:pt x="239903" y="64135"/>
                    <a:pt x="243840" y="71628"/>
                    <a:pt x="247142" y="79375"/>
                  </a:cubicBezTo>
                  <a:lnTo>
                    <a:pt x="242697" y="81153"/>
                  </a:lnTo>
                  <a:lnTo>
                    <a:pt x="247142" y="79375"/>
                  </a:lnTo>
                  <a:cubicBezTo>
                    <a:pt x="250317" y="87122"/>
                    <a:pt x="252857" y="95250"/>
                    <a:pt x="254508" y="103505"/>
                  </a:cubicBezTo>
                  <a:lnTo>
                    <a:pt x="249809" y="104394"/>
                  </a:lnTo>
                  <a:lnTo>
                    <a:pt x="254508" y="103505"/>
                  </a:lnTo>
                  <a:cubicBezTo>
                    <a:pt x="256159" y="111760"/>
                    <a:pt x="256921" y="120142"/>
                    <a:pt x="256921" y="128651"/>
                  </a:cubicBezTo>
                  <a:lnTo>
                    <a:pt x="252095" y="128651"/>
                  </a:lnTo>
                  <a:lnTo>
                    <a:pt x="256921" y="128651"/>
                  </a:lnTo>
                  <a:lnTo>
                    <a:pt x="256921" y="138176"/>
                  </a:lnTo>
                  <a:lnTo>
                    <a:pt x="252095" y="138176"/>
                  </a:lnTo>
                  <a:lnTo>
                    <a:pt x="256921" y="138176"/>
                  </a:lnTo>
                  <a:cubicBezTo>
                    <a:pt x="256921" y="146558"/>
                    <a:pt x="256159" y="154940"/>
                    <a:pt x="254508" y="163322"/>
                  </a:cubicBezTo>
                  <a:lnTo>
                    <a:pt x="249809" y="162433"/>
                  </a:lnTo>
                  <a:lnTo>
                    <a:pt x="254508" y="163322"/>
                  </a:lnTo>
                  <a:cubicBezTo>
                    <a:pt x="252857" y="171577"/>
                    <a:pt x="250444" y="179705"/>
                    <a:pt x="247142" y="187452"/>
                  </a:cubicBezTo>
                  <a:lnTo>
                    <a:pt x="247142" y="187452"/>
                  </a:lnTo>
                  <a:lnTo>
                    <a:pt x="247142" y="187452"/>
                  </a:lnTo>
                  <a:cubicBezTo>
                    <a:pt x="243967" y="195199"/>
                    <a:pt x="239903" y="202692"/>
                    <a:pt x="235204" y="209677"/>
                  </a:cubicBezTo>
                  <a:lnTo>
                    <a:pt x="235204" y="209677"/>
                  </a:lnTo>
                  <a:lnTo>
                    <a:pt x="235204" y="209677"/>
                  </a:lnTo>
                  <a:cubicBezTo>
                    <a:pt x="230505" y="216662"/>
                    <a:pt x="225171" y="223139"/>
                    <a:pt x="219202" y="229108"/>
                  </a:cubicBezTo>
                  <a:lnTo>
                    <a:pt x="215773" y="225679"/>
                  </a:lnTo>
                  <a:lnTo>
                    <a:pt x="219202" y="229108"/>
                  </a:lnTo>
                  <a:cubicBezTo>
                    <a:pt x="213233" y="235077"/>
                    <a:pt x="206756" y="240411"/>
                    <a:pt x="199771" y="245110"/>
                  </a:cubicBezTo>
                  <a:lnTo>
                    <a:pt x="199771" y="245110"/>
                  </a:lnTo>
                  <a:lnTo>
                    <a:pt x="199771" y="245110"/>
                  </a:lnTo>
                  <a:cubicBezTo>
                    <a:pt x="192786" y="249809"/>
                    <a:pt x="185293" y="253746"/>
                    <a:pt x="177546" y="257048"/>
                  </a:cubicBezTo>
                  <a:lnTo>
                    <a:pt x="177546" y="257048"/>
                  </a:lnTo>
                  <a:lnTo>
                    <a:pt x="177546" y="257048"/>
                  </a:lnTo>
                  <a:cubicBezTo>
                    <a:pt x="169799" y="260223"/>
                    <a:pt x="161671" y="262763"/>
                    <a:pt x="153416" y="264414"/>
                  </a:cubicBezTo>
                  <a:lnTo>
                    <a:pt x="152527" y="259715"/>
                  </a:lnTo>
                  <a:lnTo>
                    <a:pt x="153416" y="264414"/>
                  </a:lnTo>
                  <a:cubicBezTo>
                    <a:pt x="145161" y="266065"/>
                    <a:pt x="136779" y="266827"/>
                    <a:pt x="128270" y="266827"/>
                  </a:cubicBezTo>
                  <a:lnTo>
                    <a:pt x="128270" y="262001"/>
                  </a:lnTo>
                  <a:lnTo>
                    <a:pt x="128270" y="266700"/>
                  </a:lnTo>
                  <a:cubicBezTo>
                    <a:pt x="119888" y="266700"/>
                    <a:pt x="111506" y="265938"/>
                    <a:pt x="103124" y="264287"/>
                  </a:cubicBezTo>
                  <a:lnTo>
                    <a:pt x="104013" y="259588"/>
                  </a:lnTo>
                  <a:lnTo>
                    <a:pt x="103124" y="264287"/>
                  </a:lnTo>
                  <a:cubicBezTo>
                    <a:pt x="94869" y="262636"/>
                    <a:pt x="86741" y="260223"/>
                    <a:pt x="78994" y="256921"/>
                  </a:cubicBezTo>
                  <a:lnTo>
                    <a:pt x="80772" y="252476"/>
                  </a:lnTo>
                  <a:lnTo>
                    <a:pt x="78994" y="256921"/>
                  </a:lnTo>
                  <a:cubicBezTo>
                    <a:pt x="71247" y="253746"/>
                    <a:pt x="63754" y="249682"/>
                    <a:pt x="56769" y="244983"/>
                  </a:cubicBezTo>
                  <a:lnTo>
                    <a:pt x="56769" y="244983"/>
                  </a:lnTo>
                  <a:lnTo>
                    <a:pt x="56769" y="244983"/>
                  </a:lnTo>
                  <a:cubicBezTo>
                    <a:pt x="49784" y="240284"/>
                    <a:pt x="43307" y="234950"/>
                    <a:pt x="37338" y="228981"/>
                  </a:cubicBezTo>
                  <a:lnTo>
                    <a:pt x="40767" y="225679"/>
                  </a:lnTo>
                  <a:lnTo>
                    <a:pt x="37338" y="229108"/>
                  </a:lnTo>
                  <a:cubicBezTo>
                    <a:pt x="31369" y="223139"/>
                    <a:pt x="26035" y="216662"/>
                    <a:pt x="21336" y="209677"/>
                  </a:cubicBezTo>
                  <a:lnTo>
                    <a:pt x="21336" y="209677"/>
                  </a:lnTo>
                  <a:lnTo>
                    <a:pt x="21336" y="209677"/>
                  </a:lnTo>
                  <a:cubicBezTo>
                    <a:pt x="16637" y="202692"/>
                    <a:pt x="12700" y="195199"/>
                    <a:pt x="9398" y="187452"/>
                  </a:cubicBezTo>
                  <a:lnTo>
                    <a:pt x="9398" y="187452"/>
                  </a:lnTo>
                  <a:lnTo>
                    <a:pt x="9398" y="187452"/>
                  </a:lnTo>
                  <a:cubicBezTo>
                    <a:pt x="6223" y="179705"/>
                    <a:pt x="3683" y="171577"/>
                    <a:pt x="2032" y="163322"/>
                  </a:cubicBezTo>
                  <a:lnTo>
                    <a:pt x="6731" y="162433"/>
                  </a:lnTo>
                  <a:lnTo>
                    <a:pt x="2032" y="163322"/>
                  </a:lnTo>
                  <a:cubicBezTo>
                    <a:pt x="762" y="154940"/>
                    <a:pt x="0" y="146558"/>
                    <a:pt x="0" y="138176"/>
                  </a:cubicBezTo>
                  <a:lnTo>
                    <a:pt x="4826" y="138176"/>
                  </a:lnTo>
                  <a:lnTo>
                    <a:pt x="0" y="138176"/>
                  </a:lnTo>
                  <a:moveTo>
                    <a:pt x="9525" y="138176"/>
                  </a:moveTo>
                  <a:cubicBezTo>
                    <a:pt x="9525" y="146050"/>
                    <a:pt x="10287" y="153670"/>
                    <a:pt x="11811" y="161417"/>
                  </a:cubicBezTo>
                  <a:lnTo>
                    <a:pt x="11811" y="161417"/>
                  </a:lnTo>
                  <a:lnTo>
                    <a:pt x="11811" y="161417"/>
                  </a:lnTo>
                  <a:cubicBezTo>
                    <a:pt x="13335" y="169037"/>
                    <a:pt x="15621" y="176530"/>
                    <a:pt x="18542" y="183769"/>
                  </a:cubicBezTo>
                  <a:lnTo>
                    <a:pt x="14097" y="185547"/>
                  </a:lnTo>
                  <a:lnTo>
                    <a:pt x="18542" y="183769"/>
                  </a:lnTo>
                  <a:cubicBezTo>
                    <a:pt x="21590" y="191008"/>
                    <a:pt x="25146" y="197866"/>
                    <a:pt x="29591" y="204343"/>
                  </a:cubicBezTo>
                  <a:lnTo>
                    <a:pt x="25654" y="207010"/>
                  </a:lnTo>
                  <a:lnTo>
                    <a:pt x="29591" y="204343"/>
                  </a:lnTo>
                  <a:cubicBezTo>
                    <a:pt x="33909" y="210820"/>
                    <a:pt x="38862" y="216789"/>
                    <a:pt x="44450" y="222377"/>
                  </a:cubicBezTo>
                  <a:lnTo>
                    <a:pt x="44450" y="222377"/>
                  </a:lnTo>
                  <a:lnTo>
                    <a:pt x="44450" y="222377"/>
                  </a:lnTo>
                  <a:cubicBezTo>
                    <a:pt x="49911" y="227965"/>
                    <a:pt x="56007" y="232791"/>
                    <a:pt x="62484" y="237236"/>
                  </a:cubicBezTo>
                  <a:lnTo>
                    <a:pt x="59817" y="241173"/>
                  </a:lnTo>
                  <a:lnTo>
                    <a:pt x="62484" y="237236"/>
                  </a:lnTo>
                  <a:cubicBezTo>
                    <a:pt x="68961" y="241554"/>
                    <a:pt x="75819" y="245237"/>
                    <a:pt x="83058" y="248285"/>
                  </a:cubicBezTo>
                  <a:lnTo>
                    <a:pt x="83058" y="248285"/>
                  </a:lnTo>
                  <a:lnTo>
                    <a:pt x="83058" y="248285"/>
                  </a:lnTo>
                  <a:cubicBezTo>
                    <a:pt x="90297" y="251333"/>
                    <a:pt x="97663" y="253492"/>
                    <a:pt x="105410" y="255016"/>
                  </a:cubicBezTo>
                  <a:lnTo>
                    <a:pt x="105410" y="255016"/>
                  </a:lnTo>
                  <a:lnTo>
                    <a:pt x="105410" y="255016"/>
                  </a:lnTo>
                  <a:cubicBezTo>
                    <a:pt x="113030" y="256540"/>
                    <a:pt x="120777" y="257302"/>
                    <a:pt x="128651" y="257302"/>
                  </a:cubicBezTo>
                  <a:cubicBezTo>
                    <a:pt x="136525" y="257302"/>
                    <a:pt x="144272" y="256540"/>
                    <a:pt x="151892" y="255016"/>
                  </a:cubicBezTo>
                  <a:lnTo>
                    <a:pt x="151892" y="255016"/>
                  </a:lnTo>
                  <a:lnTo>
                    <a:pt x="151892" y="255016"/>
                  </a:lnTo>
                  <a:cubicBezTo>
                    <a:pt x="159512" y="253492"/>
                    <a:pt x="167005" y="251206"/>
                    <a:pt x="174244" y="248285"/>
                  </a:cubicBezTo>
                  <a:lnTo>
                    <a:pt x="176022" y="252730"/>
                  </a:lnTo>
                  <a:lnTo>
                    <a:pt x="174244" y="248285"/>
                  </a:lnTo>
                  <a:cubicBezTo>
                    <a:pt x="181483" y="245237"/>
                    <a:pt x="188341" y="241681"/>
                    <a:pt x="194818" y="237236"/>
                  </a:cubicBezTo>
                  <a:lnTo>
                    <a:pt x="197485" y="241173"/>
                  </a:lnTo>
                  <a:lnTo>
                    <a:pt x="194818" y="237236"/>
                  </a:lnTo>
                  <a:cubicBezTo>
                    <a:pt x="201295" y="232918"/>
                    <a:pt x="207391" y="227965"/>
                    <a:pt x="212852" y="222377"/>
                  </a:cubicBezTo>
                  <a:lnTo>
                    <a:pt x="212852" y="222377"/>
                  </a:lnTo>
                  <a:lnTo>
                    <a:pt x="212852" y="222377"/>
                  </a:lnTo>
                  <a:cubicBezTo>
                    <a:pt x="218440" y="216789"/>
                    <a:pt x="223266" y="210820"/>
                    <a:pt x="227711" y="204343"/>
                  </a:cubicBezTo>
                  <a:lnTo>
                    <a:pt x="231648" y="207010"/>
                  </a:lnTo>
                  <a:lnTo>
                    <a:pt x="227711" y="204343"/>
                  </a:lnTo>
                  <a:cubicBezTo>
                    <a:pt x="232029" y="197866"/>
                    <a:pt x="235712" y="191008"/>
                    <a:pt x="238760" y="183769"/>
                  </a:cubicBezTo>
                  <a:lnTo>
                    <a:pt x="243205" y="185547"/>
                  </a:lnTo>
                  <a:lnTo>
                    <a:pt x="238760" y="183769"/>
                  </a:lnTo>
                  <a:cubicBezTo>
                    <a:pt x="241808" y="176530"/>
                    <a:pt x="243967" y="169164"/>
                    <a:pt x="245491" y="161417"/>
                  </a:cubicBezTo>
                  <a:lnTo>
                    <a:pt x="245491" y="161417"/>
                  </a:lnTo>
                  <a:lnTo>
                    <a:pt x="245491" y="161417"/>
                  </a:lnTo>
                  <a:cubicBezTo>
                    <a:pt x="247015" y="153797"/>
                    <a:pt x="247777" y="146050"/>
                    <a:pt x="247777" y="138176"/>
                  </a:cubicBezTo>
                  <a:lnTo>
                    <a:pt x="247777" y="128651"/>
                  </a:lnTo>
                  <a:cubicBezTo>
                    <a:pt x="247777" y="120777"/>
                    <a:pt x="247015" y="113157"/>
                    <a:pt x="245491" y="105410"/>
                  </a:cubicBezTo>
                  <a:lnTo>
                    <a:pt x="245491" y="105410"/>
                  </a:lnTo>
                  <a:lnTo>
                    <a:pt x="245491" y="105410"/>
                  </a:lnTo>
                  <a:cubicBezTo>
                    <a:pt x="243967" y="97790"/>
                    <a:pt x="241681" y="90297"/>
                    <a:pt x="238760" y="83058"/>
                  </a:cubicBezTo>
                  <a:lnTo>
                    <a:pt x="238760" y="83058"/>
                  </a:lnTo>
                  <a:lnTo>
                    <a:pt x="238760" y="83058"/>
                  </a:lnTo>
                  <a:cubicBezTo>
                    <a:pt x="235712" y="75819"/>
                    <a:pt x="232156" y="68961"/>
                    <a:pt x="227711" y="62484"/>
                  </a:cubicBezTo>
                  <a:lnTo>
                    <a:pt x="227711" y="62484"/>
                  </a:lnTo>
                  <a:lnTo>
                    <a:pt x="227711" y="62484"/>
                  </a:lnTo>
                  <a:cubicBezTo>
                    <a:pt x="223393" y="56007"/>
                    <a:pt x="218440" y="49911"/>
                    <a:pt x="212852" y="44450"/>
                  </a:cubicBezTo>
                  <a:lnTo>
                    <a:pt x="212852" y="44450"/>
                  </a:lnTo>
                  <a:lnTo>
                    <a:pt x="212852" y="44450"/>
                  </a:lnTo>
                  <a:cubicBezTo>
                    <a:pt x="207264" y="38862"/>
                    <a:pt x="201295" y="34036"/>
                    <a:pt x="194818" y="29591"/>
                  </a:cubicBezTo>
                  <a:lnTo>
                    <a:pt x="197485" y="25654"/>
                  </a:lnTo>
                  <a:lnTo>
                    <a:pt x="194818" y="29591"/>
                  </a:lnTo>
                  <a:cubicBezTo>
                    <a:pt x="188341" y="25273"/>
                    <a:pt x="181483" y="21590"/>
                    <a:pt x="174244" y="18542"/>
                  </a:cubicBezTo>
                  <a:lnTo>
                    <a:pt x="176022" y="14097"/>
                  </a:lnTo>
                  <a:lnTo>
                    <a:pt x="174244" y="18542"/>
                  </a:lnTo>
                  <a:cubicBezTo>
                    <a:pt x="167005" y="15494"/>
                    <a:pt x="159639" y="13335"/>
                    <a:pt x="151892" y="11811"/>
                  </a:cubicBezTo>
                  <a:lnTo>
                    <a:pt x="152781" y="7112"/>
                  </a:lnTo>
                  <a:lnTo>
                    <a:pt x="151892" y="11811"/>
                  </a:lnTo>
                  <a:cubicBezTo>
                    <a:pt x="144272" y="10287"/>
                    <a:pt x="136525" y="9525"/>
                    <a:pt x="128651" y="9525"/>
                  </a:cubicBezTo>
                  <a:cubicBezTo>
                    <a:pt x="120777" y="9525"/>
                    <a:pt x="113030" y="10287"/>
                    <a:pt x="105410" y="11811"/>
                  </a:cubicBezTo>
                  <a:lnTo>
                    <a:pt x="104521" y="7112"/>
                  </a:lnTo>
                  <a:lnTo>
                    <a:pt x="105410" y="11811"/>
                  </a:lnTo>
                  <a:cubicBezTo>
                    <a:pt x="97790" y="13335"/>
                    <a:pt x="90297" y="15621"/>
                    <a:pt x="83058" y="18542"/>
                  </a:cubicBezTo>
                  <a:lnTo>
                    <a:pt x="83058" y="18542"/>
                  </a:lnTo>
                  <a:lnTo>
                    <a:pt x="83058" y="18542"/>
                  </a:lnTo>
                  <a:cubicBezTo>
                    <a:pt x="75819" y="21590"/>
                    <a:pt x="68961" y="25146"/>
                    <a:pt x="62484" y="29591"/>
                  </a:cubicBezTo>
                  <a:lnTo>
                    <a:pt x="59817" y="25654"/>
                  </a:lnTo>
                  <a:lnTo>
                    <a:pt x="62484" y="29591"/>
                  </a:lnTo>
                  <a:cubicBezTo>
                    <a:pt x="56007" y="33909"/>
                    <a:pt x="49911" y="38862"/>
                    <a:pt x="44450" y="44450"/>
                  </a:cubicBezTo>
                  <a:lnTo>
                    <a:pt x="44450" y="44450"/>
                  </a:lnTo>
                  <a:lnTo>
                    <a:pt x="44450" y="44450"/>
                  </a:lnTo>
                  <a:cubicBezTo>
                    <a:pt x="38862" y="49911"/>
                    <a:pt x="34036" y="56007"/>
                    <a:pt x="29591" y="62484"/>
                  </a:cubicBezTo>
                  <a:lnTo>
                    <a:pt x="29591" y="62484"/>
                  </a:lnTo>
                  <a:lnTo>
                    <a:pt x="29591" y="62484"/>
                  </a:lnTo>
                  <a:cubicBezTo>
                    <a:pt x="25273" y="68961"/>
                    <a:pt x="21590" y="75819"/>
                    <a:pt x="18542" y="83058"/>
                  </a:cubicBezTo>
                  <a:lnTo>
                    <a:pt x="18542" y="83058"/>
                  </a:lnTo>
                  <a:lnTo>
                    <a:pt x="18542" y="83058"/>
                  </a:lnTo>
                  <a:cubicBezTo>
                    <a:pt x="15494" y="90297"/>
                    <a:pt x="13335" y="97663"/>
                    <a:pt x="11811" y="105410"/>
                  </a:cubicBezTo>
                  <a:lnTo>
                    <a:pt x="11811" y="105410"/>
                  </a:lnTo>
                  <a:lnTo>
                    <a:pt x="11811" y="105410"/>
                  </a:lnTo>
                  <a:cubicBezTo>
                    <a:pt x="10287" y="113030"/>
                    <a:pt x="9525" y="120777"/>
                    <a:pt x="9525" y="128651"/>
                  </a:cubicBezTo>
                  <a:lnTo>
                    <a:pt x="9525" y="13817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69157" y="2909659"/>
            <a:ext cx="5878220" cy="2135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375" b="1" dirty="0">
                <a:solidFill>
                  <a:srgbClr val="1F1E1E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AI Code Explainer: An Intelligent Platform for Code Interpretation Using Gemini Flash 2.0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36537" y="5024828"/>
            <a:ext cx="38710" cy="3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0014" y="5139128"/>
            <a:ext cx="5374977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280" spc="2" dirty="0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Revolutionizing code understanding for developers and learners.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0014" y="5396303"/>
            <a:ext cx="5636571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280" spc="2" dirty="0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Harnessing advanced AI for accessible programming education and debugging. Built as a responsive web-based platform.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806548"/>
            <a:ext cx="11556997" cy="7566022"/>
            <a:chOff x="0" y="0"/>
            <a:chExt cx="11557000" cy="7566025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1430000" cy="7439025"/>
            </a:xfrm>
            <a:custGeom>
              <a:avLst/>
              <a:gdLst/>
              <a:ahLst/>
              <a:cxnLst/>
              <a:rect l="l" t="t" r="r" b="b"/>
              <a:pathLst>
                <a:path w="11430000" h="7439025">
                  <a:moveTo>
                    <a:pt x="0" y="0"/>
                  </a:moveTo>
                  <a:lnTo>
                    <a:pt x="0" y="7439025"/>
                  </a:lnTo>
                  <a:lnTo>
                    <a:pt x="11430000" y="74390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1430000" cy="7439025"/>
            </a:xfrm>
            <a:custGeom>
              <a:avLst/>
              <a:gdLst/>
              <a:ahLst/>
              <a:cxnLst/>
              <a:rect l="l" t="t" r="r" b="b"/>
              <a:pathLst>
                <a:path w="11430000" h="7439025">
                  <a:moveTo>
                    <a:pt x="0" y="0"/>
                  </a:moveTo>
                  <a:lnTo>
                    <a:pt x="0" y="7439025"/>
                  </a:lnTo>
                  <a:lnTo>
                    <a:pt x="11430000" y="74390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5F5F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500" y="63500"/>
              <a:ext cx="11430000" cy="7439025"/>
            </a:xfrm>
            <a:custGeom>
              <a:avLst/>
              <a:gdLst/>
              <a:ahLst/>
              <a:cxnLst/>
              <a:rect l="l" t="t" r="r" b="b"/>
              <a:pathLst>
                <a:path w="11430000" h="7439025">
                  <a:moveTo>
                    <a:pt x="0" y="0"/>
                  </a:moveTo>
                  <a:lnTo>
                    <a:pt x="0" y="7439025"/>
                  </a:lnTo>
                  <a:lnTo>
                    <a:pt x="11430000" y="74390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E7EEF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0" y="63500"/>
              <a:ext cx="11430000" cy="7439025"/>
            </a:xfrm>
            <a:custGeom>
              <a:avLst/>
              <a:gdLst/>
              <a:ahLst/>
              <a:cxnLst/>
              <a:rect l="l" t="t" r="r" b="b"/>
              <a:pathLst>
                <a:path w="11430000" h="7439025">
                  <a:moveTo>
                    <a:pt x="0" y="0"/>
                  </a:moveTo>
                  <a:lnTo>
                    <a:pt x="0" y="7439025"/>
                  </a:lnTo>
                  <a:lnTo>
                    <a:pt x="11430000" y="74390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E7EEF9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63500" y="63500"/>
              <a:ext cx="11430000" cy="7439025"/>
            </a:xfrm>
            <a:custGeom>
              <a:avLst/>
              <a:gdLst/>
              <a:ahLst/>
              <a:cxnLst/>
              <a:rect l="l" t="t" r="r" b="b"/>
              <a:pathLst>
                <a:path w="11430000" h="7439025">
                  <a:moveTo>
                    <a:pt x="0" y="0"/>
                  </a:moveTo>
                  <a:lnTo>
                    <a:pt x="0" y="7439025"/>
                  </a:lnTo>
                  <a:lnTo>
                    <a:pt x="11430000" y="74390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0" y="870052"/>
            <a:ext cx="11430000" cy="2038350"/>
          </a:xfrm>
          <a:custGeom>
            <a:avLst/>
            <a:gdLst/>
            <a:ahLst/>
            <a:cxnLst/>
            <a:rect l="l" t="t" r="r" b="b"/>
            <a:pathLst>
              <a:path w="11430000" h="2038350">
                <a:moveTo>
                  <a:pt x="0" y="0"/>
                </a:moveTo>
                <a:lnTo>
                  <a:pt x="11430000" y="0"/>
                </a:lnTo>
                <a:lnTo>
                  <a:pt x="11430000" y="2038350"/>
                </a:lnTo>
                <a:lnTo>
                  <a:pt x="0" y="203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2" b="-292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02663" y="4068537"/>
            <a:ext cx="10426094" cy="788689"/>
            <a:chOff x="0" y="0"/>
            <a:chExt cx="10426090" cy="788695"/>
          </a:xfrm>
        </p:grpSpPr>
        <p:sp>
          <p:nvSpPr>
            <p:cNvPr id="10" name="Freeform 10"/>
            <p:cNvSpPr/>
            <p:nvPr/>
          </p:nvSpPr>
          <p:spPr>
            <a:xfrm>
              <a:off x="68834" y="68580"/>
              <a:ext cx="5145024" cy="651510"/>
            </a:xfrm>
            <a:custGeom>
              <a:avLst/>
              <a:gdLst/>
              <a:ahLst/>
              <a:cxnLst/>
              <a:rect l="l" t="t" r="r" b="b"/>
              <a:pathLst>
                <a:path w="5145024" h="651510">
                  <a:moveTo>
                    <a:pt x="4982083" y="0"/>
                  </a:moveTo>
                  <a:lnTo>
                    <a:pt x="5145024" y="325755"/>
                  </a:lnTo>
                  <a:lnTo>
                    <a:pt x="4982083" y="651510"/>
                  </a:lnTo>
                  <a:lnTo>
                    <a:pt x="0" y="651510"/>
                  </a:lnTo>
                  <a:lnTo>
                    <a:pt x="162941" y="325755"/>
                  </a:lnTo>
                  <a:lnTo>
                    <a:pt x="0" y="0"/>
                  </a:lnTo>
                  <a:lnTo>
                    <a:pt x="4982083" y="0"/>
                  </a:lnTo>
                </a:path>
              </a:pathLst>
            </a:custGeom>
            <a:solidFill>
              <a:srgbClr val="D5DCF6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3500" y="63500"/>
              <a:ext cx="5155692" cy="661670"/>
            </a:xfrm>
            <a:custGeom>
              <a:avLst/>
              <a:gdLst/>
              <a:ahLst/>
              <a:cxnLst/>
              <a:rect l="l" t="t" r="r" b="b"/>
              <a:pathLst>
                <a:path w="5155692" h="661670">
                  <a:moveTo>
                    <a:pt x="4991989" y="2794"/>
                  </a:moveTo>
                  <a:lnTo>
                    <a:pt x="5154930" y="328549"/>
                  </a:lnTo>
                  <a:cubicBezTo>
                    <a:pt x="5155692" y="329946"/>
                    <a:pt x="5155692" y="331724"/>
                    <a:pt x="5154930" y="333121"/>
                  </a:cubicBezTo>
                  <a:lnTo>
                    <a:pt x="4991989" y="658876"/>
                  </a:lnTo>
                  <a:cubicBezTo>
                    <a:pt x="4991100" y="660654"/>
                    <a:pt x="4989322" y="661670"/>
                    <a:pt x="4987417" y="661670"/>
                  </a:cubicBezTo>
                  <a:lnTo>
                    <a:pt x="5334" y="661670"/>
                  </a:lnTo>
                  <a:cubicBezTo>
                    <a:pt x="3556" y="661670"/>
                    <a:pt x="1905" y="660781"/>
                    <a:pt x="1016" y="659257"/>
                  </a:cubicBezTo>
                  <a:cubicBezTo>
                    <a:pt x="127" y="657733"/>
                    <a:pt x="0" y="655828"/>
                    <a:pt x="762" y="654304"/>
                  </a:cubicBezTo>
                  <a:lnTo>
                    <a:pt x="163703" y="328549"/>
                  </a:lnTo>
                  <a:lnTo>
                    <a:pt x="168275" y="330835"/>
                  </a:lnTo>
                  <a:lnTo>
                    <a:pt x="163703" y="333121"/>
                  </a:lnTo>
                  <a:lnTo>
                    <a:pt x="762" y="7366"/>
                  </a:lnTo>
                  <a:cubicBezTo>
                    <a:pt x="0" y="5842"/>
                    <a:pt x="0" y="3937"/>
                    <a:pt x="1016" y="2413"/>
                  </a:cubicBezTo>
                  <a:cubicBezTo>
                    <a:pt x="2032" y="889"/>
                    <a:pt x="3556" y="0"/>
                    <a:pt x="5334" y="0"/>
                  </a:cubicBezTo>
                  <a:lnTo>
                    <a:pt x="4987417" y="0"/>
                  </a:lnTo>
                  <a:cubicBezTo>
                    <a:pt x="4989322" y="0"/>
                    <a:pt x="4991100" y="1143"/>
                    <a:pt x="4991989" y="2794"/>
                  </a:cubicBezTo>
                  <a:moveTo>
                    <a:pt x="4982845" y="7366"/>
                  </a:moveTo>
                  <a:lnTo>
                    <a:pt x="4987417" y="5080"/>
                  </a:lnTo>
                  <a:lnTo>
                    <a:pt x="4987417" y="10160"/>
                  </a:lnTo>
                  <a:lnTo>
                    <a:pt x="5334" y="10160"/>
                  </a:lnTo>
                  <a:lnTo>
                    <a:pt x="5334" y="5080"/>
                  </a:lnTo>
                  <a:lnTo>
                    <a:pt x="9906" y="2794"/>
                  </a:lnTo>
                  <a:lnTo>
                    <a:pt x="172720" y="328549"/>
                  </a:lnTo>
                  <a:cubicBezTo>
                    <a:pt x="173482" y="329946"/>
                    <a:pt x="173482" y="331724"/>
                    <a:pt x="172720" y="333121"/>
                  </a:cubicBezTo>
                  <a:lnTo>
                    <a:pt x="9906" y="658876"/>
                  </a:lnTo>
                  <a:lnTo>
                    <a:pt x="5334" y="656590"/>
                  </a:lnTo>
                  <a:lnTo>
                    <a:pt x="5334" y="651510"/>
                  </a:lnTo>
                  <a:lnTo>
                    <a:pt x="4987417" y="651510"/>
                  </a:lnTo>
                  <a:lnTo>
                    <a:pt x="4987417" y="656590"/>
                  </a:lnTo>
                  <a:lnTo>
                    <a:pt x="4982845" y="654304"/>
                  </a:lnTo>
                  <a:lnTo>
                    <a:pt x="5145786" y="328549"/>
                  </a:lnTo>
                  <a:lnTo>
                    <a:pt x="5150358" y="330835"/>
                  </a:lnTo>
                  <a:lnTo>
                    <a:pt x="5145786" y="333121"/>
                  </a:lnTo>
                  <a:lnTo>
                    <a:pt x="4982845" y="7366"/>
                  </a:lnTo>
                  <a:close/>
                </a:path>
              </a:pathLst>
            </a:custGeom>
            <a:solidFill>
              <a:srgbClr val="BBC2DC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16759" y="305308"/>
              <a:ext cx="244221" cy="171069"/>
            </a:xfrm>
            <a:custGeom>
              <a:avLst/>
              <a:gdLst/>
              <a:ahLst/>
              <a:cxnLst/>
              <a:rect l="l" t="t" r="r" b="b"/>
              <a:pathLst>
                <a:path w="244221" h="171069">
                  <a:moveTo>
                    <a:pt x="48895" y="12192"/>
                  </a:moveTo>
                  <a:lnTo>
                    <a:pt x="195453" y="12192"/>
                  </a:lnTo>
                  <a:cubicBezTo>
                    <a:pt x="202184" y="12192"/>
                    <a:pt x="207645" y="17653"/>
                    <a:pt x="207645" y="24384"/>
                  </a:cubicBezTo>
                  <a:lnTo>
                    <a:pt x="207645" y="122047"/>
                  </a:lnTo>
                  <a:lnTo>
                    <a:pt x="219837" y="122047"/>
                  </a:lnTo>
                  <a:lnTo>
                    <a:pt x="219837" y="24384"/>
                  </a:lnTo>
                  <a:cubicBezTo>
                    <a:pt x="219837" y="10922"/>
                    <a:pt x="208915" y="0"/>
                    <a:pt x="195453" y="0"/>
                  </a:cubicBezTo>
                  <a:lnTo>
                    <a:pt x="48895" y="0"/>
                  </a:lnTo>
                  <a:cubicBezTo>
                    <a:pt x="35433" y="0"/>
                    <a:pt x="24511" y="10922"/>
                    <a:pt x="24511" y="24384"/>
                  </a:cubicBezTo>
                  <a:lnTo>
                    <a:pt x="24511" y="122047"/>
                  </a:lnTo>
                  <a:lnTo>
                    <a:pt x="36703" y="122047"/>
                  </a:lnTo>
                  <a:lnTo>
                    <a:pt x="36703" y="24384"/>
                  </a:lnTo>
                  <a:cubicBezTo>
                    <a:pt x="36703" y="17653"/>
                    <a:pt x="42164" y="12192"/>
                    <a:pt x="48895" y="12192"/>
                  </a:cubicBezTo>
                  <a:close/>
                  <a:moveTo>
                    <a:pt x="12954" y="146558"/>
                  </a:moveTo>
                  <a:lnTo>
                    <a:pt x="231267" y="146558"/>
                  </a:lnTo>
                  <a:cubicBezTo>
                    <a:pt x="229108" y="153670"/>
                    <a:pt x="222631" y="158750"/>
                    <a:pt x="214884" y="158750"/>
                  </a:cubicBezTo>
                  <a:lnTo>
                    <a:pt x="29337" y="158750"/>
                  </a:lnTo>
                  <a:cubicBezTo>
                    <a:pt x="21590" y="158750"/>
                    <a:pt x="15113" y="153670"/>
                    <a:pt x="12954" y="146558"/>
                  </a:cubicBezTo>
                  <a:close/>
                  <a:moveTo>
                    <a:pt x="7366" y="134366"/>
                  </a:moveTo>
                  <a:cubicBezTo>
                    <a:pt x="3302" y="134366"/>
                    <a:pt x="0" y="137668"/>
                    <a:pt x="0" y="141732"/>
                  </a:cubicBezTo>
                  <a:cubicBezTo>
                    <a:pt x="0" y="157861"/>
                    <a:pt x="13081" y="171069"/>
                    <a:pt x="29337" y="171069"/>
                  </a:cubicBezTo>
                  <a:lnTo>
                    <a:pt x="214884" y="171069"/>
                  </a:lnTo>
                  <a:cubicBezTo>
                    <a:pt x="231013" y="171069"/>
                    <a:pt x="244221" y="157988"/>
                    <a:pt x="244221" y="141732"/>
                  </a:cubicBezTo>
                  <a:cubicBezTo>
                    <a:pt x="244221" y="137668"/>
                    <a:pt x="240919" y="134366"/>
                    <a:pt x="236855" y="134366"/>
                  </a:cubicBezTo>
                  <a:lnTo>
                    <a:pt x="7366" y="134366"/>
                  </a:lnTo>
                  <a:close/>
                  <a:moveTo>
                    <a:pt x="108204" y="53213"/>
                  </a:moveTo>
                  <a:cubicBezTo>
                    <a:pt x="110617" y="50800"/>
                    <a:pt x="110617" y="46990"/>
                    <a:pt x="108204" y="44577"/>
                  </a:cubicBezTo>
                  <a:cubicBezTo>
                    <a:pt x="105791" y="42164"/>
                    <a:pt x="101981" y="42164"/>
                    <a:pt x="99568" y="44577"/>
                  </a:cubicBezTo>
                  <a:lnTo>
                    <a:pt x="75184" y="68961"/>
                  </a:lnTo>
                  <a:cubicBezTo>
                    <a:pt x="72771" y="71374"/>
                    <a:pt x="72771" y="75184"/>
                    <a:pt x="75184" y="77597"/>
                  </a:cubicBezTo>
                  <a:lnTo>
                    <a:pt x="99441" y="101981"/>
                  </a:lnTo>
                  <a:cubicBezTo>
                    <a:pt x="101854" y="104394"/>
                    <a:pt x="105664" y="104394"/>
                    <a:pt x="108077" y="101981"/>
                  </a:cubicBezTo>
                  <a:cubicBezTo>
                    <a:pt x="110490" y="99568"/>
                    <a:pt x="110490" y="95758"/>
                    <a:pt x="108077" y="93345"/>
                  </a:cubicBezTo>
                  <a:lnTo>
                    <a:pt x="88011" y="73152"/>
                  </a:lnTo>
                  <a:lnTo>
                    <a:pt x="108077" y="53086"/>
                  </a:lnTo>
                  <a:close/>
                  <a:moveTo>
                    <a:pt x="144780" y="44577"/>
                  </a:moveTo>
                  <a:cubicBezTo>
                    <a:pt x="142367" y="42164"/>
                    <a:pt x="138557" y="42164"/>
                    <a:pt x="136144" y="44577"/>
                  </a:cubicBezTo>
                  <a:cubicBezTo>
                    <a:pt x="133731" y="46990"/>
                    <a:pt x="133731" y="50800"/>
                    <a:pt x="136144" y="53213"/>
                  </a:cubicBezTo>
                  <a:lnTo>
                    <a:pt x="156210" y="73279"/>
                  </a:lnTo>
                  <a:lnTo>
                    <a:pt x="136144" y="93345"/>
                  </a:lnTo>
                  <a:cubicBezTo>
                    <a:pt x="133731" y="95758"/>
                    <a:pt x="133731" y="99568"/>
                    <a:pt x="136144" y="101981"/>
                  </a:cubicBezTo>
                  <a:cubicBezTo>
                    <a:pt x="138557" y="104394"/>
                    <a:pt x="142367" y="104394"/>
                    <a:pt x="144780" y="101981"/>
                  </a:cubicBezTo>
                  <a:lnTo>
                    <a:pt x="169164" y="77597"/>
                  </a:lnTo>
                  <a:cubicBezTo>
                    <a:pt x="171577" y="75184"/>
                    <a:pt x="171577" y="71374"/>
                    <a:pt x="169164" y="68961"/>
                  </a:cubicBezTo>
                  <a:lnTo>
                    <a:pt x="144780" y="44577"/>
                  </a:lnTo>
                </a:path>
              </a:pathLst>
            </a:custGeom>
            <a:solidFill>
              <a:srgbClr val="3B3535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5212334" y="68580"/>
              <a:ext cx="5145024" cy="651510"/>
            </a:xfrm>
            <a:custGeom>
              <a:avLst/>
              <a:gdLst/>
              <a:ahLst/>
              <a:cxnLst/>
              <a:rect l="l" t="t" r="r" b="b"/>
              <a:pathLst>
                <a:path w="5145024" h="651510">
                  <a:moveTo>
                    <a:pt x="4982083" y="0"/>
                  </a:moveTo>
                  <a:lnTo>
                    <a:pt x="5145024" y="325755"/>
                  </a:lnTo>
                  <a:lnTo>
                    <a:pt x="4982083" y="651510"/>
                  </a:lnTo>
                  <a:lnTo>
                    <a:pt x="0" y="651510"/>
                  </a:lnTo>
                  <a:lnTo>
                    <a:pt x="162941" y="325755"/>
                  </a:lnTo>
                  <a:lnTo>
                    <a:pt x="0" y="0"/>
                  </a:lnTo>
                  <a:lnTo>
                    <a:pt x="4982083" y="0"/>
                  </a:lnTo>
                </a:path>
              </a:pathLst>
            </a:custGeom>
            <a:solidFill>
              <a:srgbClr val="D5DCF6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5207000" y="63500"/>
              <a:ext cx="5155692" cy="661670"/>
            </a:xfrm>
            <a:custGeom>
              <a:avLst/>
              <a:gdLst/>
              <a:ahLst/>
              <a:cxnLst/>
              <a:rect l="l" t="t" r="r" b="b"/>
              <a:pathLst>
                <a:path w="5155692" h="661670">
                  <a:moveTo>
                    <a:pt x="4991989" y="2794"/>
                  </a:moveTo>
                  <a:lnTo>
                    <a:pt x="5154930" y="328549"/>
                  </a:lnTo>
                  <a:cubicBezTo>
                    <a:pt x="5155692" y="329946"/>
                    <a:pt x="5155692" y="331724"/>
                    <a:pt x="5154930" y="333121"/>
                  </a:cubicBezTo>
                  <a:lnTo>
                    <a:pt x="4991989" y="658876"/>
                  </a:lnTo>
                  <a:cubicBezTo>
                    <a:pt x="4991100" y="660654"/>
                    <a:pt x="4989322" y="661670"/>
                    <a:pt x="4987417" y="661670"/>
                  </a:cubicBezTo>
                  <a:lnTo>
                    <a:pt x="5334" y="661670"/>
                  </a:lnTo>
                  <a:cubicBezTo>
                    <a:pt x="3556" y="661670"/>
                    <a:pt x="1905" y="660781"/>
                    <a:pt x="1016" y="659257"/>
                  </a:cubicBezTo>
                  <a:cubicBezTo>
                    <a:pt x="127" y="657733"/>
                    <a:pt x="0" y="655828"/>
                    <a:pt x="762" y="654304"/>
                  </a:cubicBezTo>
                  <a:lnTo>
                    <a:pt x="163703" y="328549"/>
                  </a:lnTo>
                  <a:lnTo>
                    <a:pt x="168275" y="330835"/>
                  </a:lnTo>
                  <a:lnTo>
                    <a:pt x="163703" y="333121"/>
                  </a:lnTo>
                  <a:lnTo>
                    <a:pt x="762" y="7366"/>
                  </a:lnTo>
                  <a:cubicBezTo>
                    <a:pt x="0" y="5842"/>
                    <a:pt x="0" y="3937"/>
                    <a:pt x="1016" y="2413"/>
                  </a:cubicBezTo>
                  <a:cubicBezTo>
                    <a:pt x="2032" y="889"/>
                    <a:pt x="3556" y="0"/>
                    <a:pt x="5334" y="0"/>
                  </a:cubicBezTo>
                  <a:lnTo>
                    <a:pt x="4987417" y="0"/>
                  </a:lnTo>
                  <a:cubicBezTo>
                    <a:pt x="4989323" y="0"/>
                    <a:pt x="4991100" y="1143"/>
                    <a:pt x="4991989" y="2794"/>
                  </a:cubicBezTo>
                  <a:moveTo>
                    <a:pt x="4982845" y="7366"/>
                  </a:moveTo>
                  <a:lnTo>
                    <a:pt x="4987417" y="5080"/>
                  </a:lnTo>
                  <a:lnTo>
                    <a:pt x="4987417" y="10160"/>
                  </a:lnTo>
                  <a:lnTo>
                    <a:pt x="5334" y="10160"/>
                  </a:lnTo>
                  <a:lnTo>
                    <a:pt x="5334" y="5080"/>
                  </a:lnTo>
                  <a:lnTo>
                    <a:pt x="9906" y="2794"/>
                  </a:lnTo>
                  <a:lnTo>
                    <a:pt x="172720" y="328549"/>
                  </a:lnTo>
                  <a:cubicBezTo>
                    <a:pt x="173482" y="329946"/>
                    <a:pt x="173482" y="331724"/>
                    <a:pt x="172720" y="333121"/>
                  </a:cubicBezTo>
                  <a:lnTo>
                    <a:pt x="9906" y="658876"/>
                  </a:lnTo>
                  <a:lnTo>
                    <a:pt x="5334" y="656590"/>
                  </a:lnTo>
                  <a:lnTo>
                    <a:pt x="5334" y="651510"/>
                  </a:lnTo>
                  <a:lnTo>
                    <a:pt x="4987417" y="651510"/>
                  </a:lnTo>
                  <a:lnTo>
                    <a:pt x="4987417" y="656590"/>
                  </a:lnTo>
                  <a:lnTo>
                    <a:pt x="4982845" y="654304"/>
                  </a:lnTo>
                  <a:lnTo>
                    <a:pt x="5145787" y="328549"/>
                  </a:lnTo>
                  <a:lnTo>
                    <a:pt x="5150358" y="330835"/>
                  </a:lnTo>
                  <a:lnTo>
                    <a:pt x="5145787" y="333121"/>
                  </a:lnTo>
                  <a:lnTo>
                    <a:pt x="4982845" y="7366"/>
                  </a:lnTo>
                  <a:close/>
                </a:path>
              </a:pathLst>
            </a:custGeom>
            <a:solidFill>
              <a:srgbClr val="BBC2DC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7660259" y="283845"/>
              <a:ext cx="244222" cy="213487"/>
            </a:xfrm>
            <a:custGeom>
              <a:avLst/>
              <a:gdLst/>
              <a:ahLst/>
              <a:cxnLst/>
              <a:rect l="l" t="t" r="r" b="b"/>
              <a:pathLst>
                <a:path w="244222" h="213487">
                  <a:moveTo>
                    <a:pt x="30480" y="15240"/>
                  </a:moveTo>
                  <a:cubicBezTo>
                    <a:pt x="22098" y="15240"/>
                    <a:pt x="15240" y="22098"/>
                    <a:pt x="15240" y="30480"/>
                  </a:cubicBezTo>
                  <a:lnTo>
                    <a:pt x="15240" y="60960"/>
                  </a:lnTo>
                  <a:cubicBezTo>
                    <a:pt x="15240" y="69469"/>
                    <a:pt x="22098" y="76200"/>
                    <a:pt x="30480" y="76200"/>
                  </a:cubicBezTo>
                  <a:lnTo>
                    <a:pt x="213741" y="76200"/>
                  </a:lnTo>
                  <a:cubicBezTo>
                    <a:pt x="222123" y="76200"/>
                    <a:pt x="228981" y="69342"/>
                    <a:pt x="228981" y="60960"/>
                  </a:cubicBezTo>
                  <a:lnTo>
                    <a:pt x="228981" y="30480"/>
                  </a:lnTo>
                  <a:cubicBezTo>
                    <a:pt x="228981" y="21971"/>
                    <a:pt x="222123" y="15240"/>
                    <a:pt x="213741" y="15240"/>
                  </a:cubicBezTo>
                  <a:lnTo>
                    <a:pt x="30480" y="15240"/>
                  </a:lnTo>
                  <a:close/>
                  <a:moveTo>
                    <a:pt x="0" y="30480"/>
                  </a:moveTo>
                  <a:cubicBezTo>
                    <a:pt x="0" y="13589"/>
                    <a:pt x="13716" y="0"/>
                    <a:pt x="30480" y="0"/>
                  </a:cubicBezTo>
                  <a:lnTo>
                    <a:pt x="213741" y="0"/>
                  </a:lnTo>
                  <a:cubicBezTo>
                    <a:pt x="230632" y="0"/>
                    <a:pt x="244221" y="13716"/>
                    <a:pt x="244221" y="30480"/>
                  </a:cubicBezTo>
                  <a:lnTo>
                    <a:pt x="244221" y="60960"/>
                  </a:lnTo>
                  <a:cubicBezTo>
                    <a:pt x="244221" y="77851"/>
                    <a:pt x="230505" y="91440"/>
                    <a:pt x="213741" y="91440"/>
                  </a:cubicBezTo>
                  <a:lnTo>
                    <a:pt x="30480" y="91440"/>
                  </a:lnTo>
                  <a:cubicBezTo>
                    <a:pt x="13589" y="91440"/>
                    <a:pt x="0" y="77724"/>
                    <a:pt x="0" y="60960"/>
                  </a:cubicBezTo>
                  <a:lnTo>
                    <a:pt x="0" y="30480"/>
                  </a:lnTo>
                  <a:close/>
                  <a:moveTo>
                    <a:pt x="30480" y="137287"/>
                  </a:moveTo>
                  <a:cubicBezTo>
                    <a:pt x="22098" y="137287"/>
                    <a:pt x="15240" y="144145"/>
                    <a:pt x="15240" y="152527"/>
                  </a:cubicBezTo>
                  <a:lnTo>
                    <a:pt x="15240" y="183007"/>
                  </a:lnTo>
                  <a:cubicBezTo>
                    <a:pt x="15240" y="191389"/>
                    <a:pt x="22098" y="198247"/>
                    <a:pt x="30480" y="198247"/>
                  </a:cubicBezTo>
                  <a:lnTo>
                    <a:pt x="213741" y="198247"/>
                  </a:lnTo>
                  <a:cubicBezTo>
                    <a:pt x="222123" y="198247"/>
                    <a:pt x="228981" y="191389"/>
                    <a:pt x="228981" y="183007"/>
                  </a:cubicBezTo>
                  <a:lnTo>
                    <a:pt x="228981" y="152527"/>
                  </a:lnTo>
                  <a:cubicBezTo>
                    <a:pt x="228981" y="144018"/>
                    <a:pt x="222123" y="137287"/>
                    <a:pt x="213741" y="137287"/>
                  </a:cubicBezTo>
                  <a:lnTo>
                    <a:pt x="30480" y="137287"/>
                  </a:lnTo>
                  <a:close/>
                  <a:moveTo>
                    <a:pt x="0" y="152527"/>
                  </a:moveTo>
                  <a:cubicBezTo>
                    <a:pt x="0" y="135636"/>
                    <a:pt x="13716" y="122047"/>
                    <a:pt x="30480" y="122047"/>
                  </a:cubicBezTo>
                  <a:lnTo>
                    <a:pt x="213741" y="122047"/>
                  </a:lnTo>
                  <a:cubicBezTo>
                    <a:pt x="230632" y="122047"/>
                    <a:pt x="244221" y="135763"/>
                    <a:pt x="244221" y="152527"/>
                  </a:cubicBezTo>
                  <a:lnTo>
                    <a:pt x="244221" y="183007"/>
                  </a:lnTo>
                  <a:cubicBezTo>
                    <a:pt x="244221" y="199898"/>
                    <a:pt x="230505" y="213487"/>
                    <a:pt x="213741" y="213487"/>
                  </a:cubicBezTo>
                  <a:lnTo>
                    <a:pt x="30480" y="213487"/>
                  </a:lnTo>
                  <a:cubicBezTo>
                    <a:pt x="13589" y="213487"/>
                    <a:pt x="0" y="199771"/>
                    <a:pt x="0" y="183007"/>
                  </a:cubicBezTo>
                  <a:lnTo>
                    <a:pt x="0" y="152527"/>
                  </a:lnTo>
                  <a:close/>
                  <a:moveTo>
                    <a:pt x="145034" y="167767"/>
                  </a:moveTo>
                  <a:cubicBezTo>
                    <a:pt x="145034" y="164592"/>
                    <a:pt x="146177" y="161925"/>
                    <a:pt x="148336" y="159639"/>
                  </a:cubicBezTo>
                  <a:cubicBezTo>
                    <a:pt x="150494" y="157353"/>
                    <a:pt x="153289" y="156337"/>
                    <a:pt x="156464" y="156337"/>
                  </a:cubicBezTo>
                  <a:cubicBezTo>
                    <a:pt x="159639" y="156337"/>
                    <a:pt x="162306" y="157480"/>
                    <a:pt x="164592" y="159639"/>
                  </a:cubicBezTo>
                  <a:cubicBezTo>
                    <a:pt x="166878" y="161798"/>
                    <a:pt x="167894" y="164592"/>
                    <a:pt x="167894" y="167767"/>
                  </a:cubicBezTo>
                  <a:cubicBezTo>
                    <a:pt x="167894" y="170942"/>
                    <a:pt x="166751" y="173609"/>
                    <a:pt x="164592" y="175895"/>
                  </a:cubicBezTo>
                  <a:cubicBezTo>
                    <a:pt x="162433" y="178181"/>
                    <a:pt x="159639" y="179197"/>
                    <a:pt x="156464" y="179197"/>
                  </a:cubicBezTo>
                  <a:cubicBezTo>
                    <a:pt x="153289" y="179197"/>
                    <a:pt x="150622" y="178054"/>
                    <a:pt x="148336" y="175895"/>
                  </a:cubicBezTo>
                  <a:cubicBezTo>
                    <a:pt x="146050" y="173736"/>
                    <a:pt x="145034" y="170942"/>
                    <a:pt x="145034" y="167767"/>
                  </a:cubicBezTo>
                  <a:close/>
                  <a:moveTo>
                    <a:pt x="156464" y="34163"/>
                  </a:moveTo>
                  <a:cubicBezTo>
                    <a:pt x="159639" y="34163"/>
                    <a:pt x="162306" y="35306"/>
                    <a:pt x="164592" y="37465"/>
                  </a:cubicBezTo>
                  <a:cubicBezTo>
                    <a:pt x="166878" y="39624"/>
                    <a:pt x="167894" y="42418"/>
                    <a:pt x="167894" y="45593"/>
                  </a:cubicBezTo>
                  <a:cubicBezTo>
                    <a:pt x="167894" y="48768"/>
                    <a:pt x="166751" y="51435"/>
                    <a:pt x="164592" y="53721"/>
                  </a:cubicBezTo>
                  <a:cubicBezTo>
                    <a:pt x="162433" y="56007"/>
                    <a:pt x="159639" y="57023"/>
                    <a:pt x="156464" y="57023"/>
                  </a:cubicBezTo>
                  <a:cubicBezTo>
                    <a:pt x="153289" y="57023"/>
                    <a:pt x="150622" y="55880"/>
                    <a:pt x="148336" y="53721"/>
                  </a:cubicBezTo>
                  <a:cubicBezTo>
                    <a:pt x="146050" y="51562"/>
                    <a:pt x="145034" y="48768"/>
                    <a:pt x="145034" y="45593"/>
                  </a:cubicBezTo>
                  <a:cubicBezTo>
                    <a:pt x="145034" y="42418"/>
                    <a:pt x="146177" y="39751"/>
                    <a:pt x="148336" y="37465"/>
                  </a:cubicBezTo>
                  <a:cubicBezTo>
                    <a:pt x="150494" y="35179"/>
                    <a:pt x="153289" y="34163"/>
                    <a:pt x="156464" y="34163"/>
                  </a:cubicBezTo>
                  <a:close/>
                  <a:moveTo>
                    <a:pt x="183134" y="167767"/>
                  </a:moveTo>
                  <a:cubicBezTo>
                    <a:pt x="183134" y="164592"/>
                    <a:pt x="184277" y="161925"/>
                    <a:pt x="186436" y="159639"/>
                  </a:cubicBezTo>
                  <a:cubicBezTo>
                    <a:pt x="188594" y="157353"/>
                    <a:pt x="191389" y="156337"/>
                    <a:pt x="194564" y="156337"/>
                  </a:cubicBezTo>
                  <a:cubicBezTo>
                    <a:pt x="197739" y="156337"/>
                    <a:pt x="200406" y="157480"/>
                    <a:pt x="202692" y="159639"/>
                  </a:cubicBezTo>
                  <a:cubicBezTo>
                    <a:pt x="204978" y="161798"/>
                    <a:pt x="205994" y="164592"/>
                    <a:pt x="205994" y="167767"/>
                  </a:cubicBezTo>
                  <a:cubicBezTo>
                    <a:pt x="205994" y="170942"/>
                    <a:pt x="204851" y="173609"/>
                    <a:pt x="202692" y="175895"/>
                  </a:cubicBezTo>
                  <a:cubicBezTo>
                    <a:pt x="200533" y="178181"/>
                    <a:pt x="197739" y="179197"/>
                    <a:pt x="194564" y="179197"/>
                  </a:cubicBezTo>
                  <a:cubicBezTo>
                    <a:pt x="191389" y="179197"/>
                    <a:pt x="188722" y="178054"/>
                    <a:pt x="186436" y="175895"/>
                  </a:cubicBezTo>
                  <a:cubicBezTo>
                    <a:pt x="184150" y="173736"/>
                    <a:pt x="183134" y="170942"/>
                    <a:pt x="183134" y="167767"/>
                  </a:cubicBezTo>
                  <a:close/>
                  <a:moveTo>
                    <a:pt x="194564" y="34163"/>
                  </a:moveTo>
                  <a:cubicBezTo>
                    <a:pt x="197739" y="34163"/>
                    <a:pt x="200406" y="35306"/>
                    <a:pt x="202692" y="37465"/>
                  </a:cubicBezTo>
                  <a:cubicBezTo>
                    <a:pt x="204978" y="39624"/>
                    <a:pt x="205994" y="42418"/>
                    <a:pt x="205994" y="45593"/>
                  </a:cubicBezTo>
                  <a:cubicBezTo>
                    <a:pt x="205994" y="48768"/>
                    <a:pt x="204851" y="51435"/>
                    <a:pt x="202692" y="53721"/>
                  </a:cubicBezTo>
                  <a:cubicBezTo>
                    <a:pt x="200533" y="56007"/>
                    <a:pt x="197739" y="57023"/>
                    <a:pt x="194564" y="57023"/>
                  </a:cubicBezTo>
                  <a:cubicBezTo>
                    <a:pt x="191389" y="57023"/>
                    <a:pt x="188722" y="55880"/>
                    <a:pt x="186436" y="53721"/>
                  </a:cubicBezTo>
                  <a:cubicBezTo>
                    <a:pt x="184150" y="51562"/>
                    <a:pt x="183134" y="48768"/>
                    <a:pt x="183134" y="45593"/>
                  </a:cubicBezTo>
                  <a:cubicBezTo>
                    <a:pt x="183134" y="42418"/>
                    <a:pt x="184277" y="39751"/>
                    <a:pt x="186436" y="37465"/>
                  </a:cubicBezTo>
                  <a:cubicBezTo>
                    <a:pt x="188594" y="35179"/>
                    <a:pt x="191389" y="34163"/>
                    <a:pt x="194564" y="34163"/>
                  </a:cubicBezTo>
                </a:path>
              </a:pathLst>
            </a:custGeom>
            <a:solidFill>
              <a:srgbClr val="3B3535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502663" y="5925912"/>
            <a:ext cx="10426094" cy="788689"/>
            <a:chOff x="0" y="0"/>
            <a:chExt cx="10426090" cy="788695"/>
          </a:xfrm>
        </p:grpSpPr>
        <p:sp>
          <p:nvSpPr>
            <p:cNvPr id="17" name="Freeform 17"/>
            <p:cNvSpPr/>
            <p:nvPr/>
          </p:nvSpPr>
          <p:spPr>
            <a:xfrm>
              <a:off x="68834" y="68580"/>
              <a:ext cx="5145024" cy="651510"/>
            </a:xfrm>
            <a:custGeom>
              <a:avLst/>
              <a:gdLst/>
              <a:ahLst/>
              <a:cxnLst/>
              <a:rect l="l" t="t" r="r" b="b"/>
              <a:pathLst>
                <a:path w="5145024" h="651510">
                  <a:moveTo>
                    <a:pt x="4982083" y="0"/>
                  </a:moveTo>
                  <a:lnTo>
                    <a:pt x="5145024" y="325755"/>
                  </a:lnTo>
                  <a:lnTo>
                    <a:pt x="4982083" y="651510"/>
                  </a:lnTo>
                  <a:lnTo>
                    <a:pt x="0" y="651510"/>
                  </a:lnTo>
                  <a:lnTo>
                    <a:pt x="162941" y="325755"/>
                  </a:lnTo>
                  <a:lnTo>
                    <a:pt x="0" y="0"/>
                  </a:lnTo>
                  <a:lnTo>
                    <a:pt x="4982083" y="0"/>
                  </a:lnTo>
                </a:path>
              </a:pathLst>
            </a:custGeom>
            <a:solidFill>
              <a:srgbClr val="D5DCF6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500"/>
              <a:ext cx="5155692" cy="661670"/>
            </a:xfrm>
            <a:custGeom>
              <a:avLst/>
              <a:gdLst/>
              <a:ahLst/>
              <a:cxnLst/>
              <a:rect l="l" t="t" r="r" b="b"/>
              <a:pathLst>
                <a:path w="5155692" h="661670">
                  <a:moveTo>
                    <a:pt x="4991989" y="2794"/>
                  </a:moveTo>
                  <a:lnTo>
                    <a:pt x="5154930" y="328549"/>
                  </a:lnTo>
                  <a:cubicBezTo>
                    <a:pt x="5155692" y="329946"/>
                    <a:pt x="5155692" y="331724"/>
                    <a:pt x="5154930" y="333121"/>
                  </a:cubicBezTo>
                  <a:lnTo>
                    <a:pt x="4991989" y="658876"/>
                  </a:lnTo>
                  <a:cubicBezTo>
                    <a:pt x="4991100" y="660654"/>
                    <a:pt x="4989322" y="661670"/>
                    <a:pt x="4987417" y="661670"/>
                  </a:cubicBezTo>
                  <a:lnTo>
                    <a:pt x="5334" y="661670"/>
                  </a:lnTo>
                  <a:cubicBezTo>
                    <a:pt x="3556" y="661670"/>
                    <a:pt x="1905" y="660781"/>
                    <a:pt x="1016" y="659257"/>
                  </a:cubicBezTo>
                  <a:cubicBezTo>
                    <a:pt x="127" y="657733"/>
                    <a:pt x="0" y="655828"/>
                    <a:pt x="762" y="654304"/>
                  </a:cubicBezTo>
                  <a:lnTo>
                    <a:pt x="163703" y="328549"/>
                  </a:lnTo>
                  <a:lnTo>
                    <a:pt x="168275" y="330835"/>
                  </a:lnTo>
                  <a:lnTo>
                    <a:pt x="163703" y="333121"/>
                  </a:lnTo>
                  <a:lnTo>
                    <a:pt x="762" y="7366"/>
                  </a:lnTo>
                  <a:cubicBezTo>
                    <a:pt x="0" y="5842"/>
                    <a:pt x="0" y="3937"/>
                    <a:pt x="1016" y="2413"/>
                  </a:cubicBezTo>
                  <a:cubicBezTo>
                    <a:pt x="2032" y="889"/>
                    <a:pt x="3556" y="0"/>
                    <a:pt x="5334" y="0"/>
                  </a:cubicBezTo>
                  <a:lnTo>
                    <a:pt x="4987417" y="0"/>
                  </a:lnTo>
                  <a:cubicBezTo>
                    <a:pt x="4989322" y="0"/>
                    <a:pt x="4991100" y="1143"/>
                    <a:pt x="4991989" y="2794"/>
                  </a:cubicBezTo>
                  <a:moveTo>
                    <a:pt x="4982845" y="7366"/>
                  </a:moveTo>
                  <a:lnTo>
                    <a:pt x="4987417" y="5080"/>
                  </a:lnTo>
                  <a:lnTo>
                    <a:pt x="4987417" y="10160"/>
                  </a:lnTo>
                  <a:lnTo>
                    <a:pt x="5334" y="10160"/>
                  </a:lnTo>
                  <a:lnTo>
                    <a:pt x="5334" y="5080"/>
                  </a:lnTo>
                  <a:lnTo>
                    <a:pt x="9906" y="2794"/>
                  </a:lnTo>
                  <a:lnTo>
                    <a:pt x="172720" y="328549"/>
                  </a:lnTo>
                  <a:cubicBezTo>
                    <a:pt x="173482" y="329946"/>
                    <a:pt x="173482" y="331724"/>
                    <a:pt x="172720" y="333121"/>
                  </a:cubicBezTo>
                  <a:lnTo>
                    <a:pt x="9906" y="658876"/>
                  </a:lnTo>
                  <a:lnTo>
                    <a:pt x="5334" y="656590"/>
                  </a:lnTo>
                  <a:lnTo>
                    <a:pt x="5334" y="651510"/>
                  </a:lnTo>
                  <a:lnTo>
                    <a:pt x="4987417" y="651510"/>
                  </a:lnTo>
                  <a:lnTo>
                    <a:pt x="4987417" y="656590"/>
                  </a:lnTo>
                  <a:lnTo>
                    <a:pt x="4982845" y="654304"/>
                  </a:lnTo>
                  <a:lnTo>
                    <a:pt x="5145786" y="328549"/>
                  </a:lnTo>
                  <a:lnTo>
                    <a:pt x="5150358" y="330835"/>
                  </a:lnTo>
                  <a:lnTo>
                    <a:pt x="5145786" y="333121"/>
                  </a:lnTo>
                  <a:lnTo>
                    <a:pt x="4982845" y="7366"/>
                  </a:lnTo>
                  <a:close/>
                </a:path>
              </a:pathLst>
            </a:custGeom>
            <a:solidFill>
              <a:srgbClr val="BBC2DC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516505" y="302514"/>
              <a:ext cx="244221" cy="195199"/>
            </a:xfrm>
            <a:custGeom>
              <a:avLst/>
              <a:gdLst/>
              <a:ahLst/>
              <a:cxnLst/>
              <a:rect l="l" t="t" r="r" b="b"/>
              <a:pathLst>
                <a:path w="244221" h="195199">
                  <a:moveTo>
                    <a:pt x="122428" y="0"/>
                  </a:moveTo>
                  <a:cubicBezTo>
                    <a:pt x="125857" y="0"/>
                    <a:pt x="128524" y="2794"/>
                    <a:pt x="128524" y="6096"/>
                  </a:cubicBezTo>
                  <a:lnTo>
                    <a:pt x="128524" y="36576"/>
                  </a:lnTo>
                  <a:lnTo>
                    <a:pt x="171323" y="36576"/>
                  </a:lnTo>
                  <a:cubicBezTo>
                    <a:pt x="191516" y="36576"/>
                    <a:pt x="207899" y="52959"/>
                    <a:pt x="207899" y="73152"/>
                  </a:cubicBezTo>
                  <a:lnTo>
                    <a:pt x="207899" y="158623"/>
                  </a:lnTo>
                  <a:cubicBezTo>
                    <a:pt x="207899" y="178816"/>
                    <a:pt x="191516" y="195199"/>
                    <a:pt x="171323" y="195199"/>
                  </a:cubicBezTo>
                  <a:lnTo>
                    <a:pt x="73660" y="195199"/>
                  </a:lnTo>
                  <a:cubicBezTo>
                    <a:pt x="53467" y="195199"/>
                    <a:pt x="37084" y="178816"/>
                    <a:pt x="37084" y="158623"/>
                  </a:cubicBezTo>
                  <a:lnTo>
                    <a:pt x="37084" y="73279"/>
                  </a:lnTo>
                  <a:cubicBezTo>
                    <a:pt x="37084" y="53086"/>
                    <a:pt x="53467" y="36703"/>
                    <a:pt x="73660" y="36703"/>
                  </a:cubicBezTo>
                  <a:lnTo>
                    <a:pt x="116459" y="36703"/>
                  </a:lnTo>
                  <a:lnTo>
                    <a:pt x="116459" y="6096"/>
                  </a:lnTo>
                  <a:cubicBezTo>
                    <a:pt x="116459" y="2794"/>
                    <a:pt x="119253" y="0"/>
                    <a:pt x="122555" y="0"/>
                  </a:cubicBezTo>
                  <a:close/>
                  <a:moveTo>
                    <a:pt x="73533" y="48895"/>
                  </a:moveTo>
                  <a:cubicBezTo>
                    <a:pt x="60071" y="48895"/>
                    <a:pt x="49149" y="59817"/>
                    <a:pt x="49149" y="73279"/>
                  </a:cubicBezTo>
                  <a:lnTo>
                    <a:pt x="49149" y="158750"/>
                  </a:lnTo>
                  <a:cubicBezTo>
                    <a:pt x="49149" y="172212"/>
                    <a:pt x="60071" y="183134"/>
                    <a:pt x="73533" y="183134"/>
                  </a:cubicBezTo>
                  <a:lnTo>
                    <a:pt x="171196" y="183134"/>
                  </a:lnTo>
                  <a:cubicBezTo>
                    <a:pt x="184658" y="183134"/>
                    <a:pt x="195580" y="172212"/>
                    <a:pt x="195580" y="158750"/>
                  </a:cubicBezTo>
                  <a:lnTo>
                    <a:pt x="195580" y="73279"/>
                  </a:lnTo>
                  <a:cubicBezTo>
                    <a:pt x="195580" y="59817"/>
                    <a:pt x="184658" y="48895"/>
                    <a:pt x="171196" y="48895"/>
                  </a:cubicBezTo>
                  <a:lnTo>
                    <a:pt x="122301" y="48895"/>
                  </a:lnTo>
                  <a:lnTo>
                    <a:pt x="73406" y="48895"/>
                  </a:lnTo>
                  <a:close/>
                  <a:moveTo>
                    <a:pt x="79629" y="146558"/>
                  </a:moveTo>
                  <a:lnTo>
                    <a:pt x="91821" y="146558"/>
                  </a:lnTo>
                  <a:cubicBezTo>
                    <a:pt x="95123" y="146558"/>
                    <a:pt x="97917" y="149352"/>
                    <a:pt x="97917" y="152654"/>
                  </a:cubicBezTo>
                  <a:cubicBezTo>
                    <a:pt x="97917" y="155956"/>
                    <a:pt x="95123" y="158750"/>
                    <a:pt x="91821" y="158750"/>
                  </a:cubicBezTo>
                  <a:lnTo>
                    <a:pt x="79629" y="158750"/>
                  </a:lnTo>
                  <a:cubicBezTo>
                    <a:pt x="76327" y="158750"/>
                    <a:pt x="73533" y="155956"/>
                    <a:pt x="73533" y="152654"/>
                  </a:cubicBezTo>
                  <a:cubicBezTo>
                    <a:pt x="73533" y="149352"/>
                    <a:pt x="76327" y="146558"/>
                    <a:pt x="79629" y="146558"/>
                  </a:cubicBezTo>
                  <a:close/>
                  <a:moveTo>
                    <a:pt x="116205" y="146558"/>
                  </a:moveTo>
                  <a:lnTo>
                    <a:pt x="128397" y="146558"/>
                  </a:lnTo>
                  <a:cubicBezTo>
                    <a:pt x="131826" y="146558"/>
                    <a:pt x="134493" y="149352"/>
                    <a:pt x="134493" y="152654"/>
                  </a:cubicBezTo>
                  <a:cubicBezTo>
                    <a:pt x="134493" y="155956"/>
                    <a:pt x="131699" y="158750"/>
                    <a:pt x="128397" y="158750"/>
                  </a:cubicBezTo>
                  <a:lnTo>
                    <a:pt x="116205" y="158750"/>
                  </a:lnTo>
                  <a:cubicBezTo>
                    <a:pt x="112903" y="158750"/>
                    <a:pt x="110109" y="155956"/>
                    <a:pt x="110109" y="152654"/>
                  </a:cubicBezTo>
                  <a:cubicBezTo>
                    <a:pt x="110109" y="149352"/>
                    <a:pt x="112903" y="146558"/>
                    <a:pt x="116205" y="146558"/>
                  </a:cubicBezTo>
                  <a:close/>
                  <a:moveTo>
                    <a:pt x="152781" y="146558"/>
                  </a:moveTo>
                  <a:lnTo>
                    <a:pt x="164973" y="146558"/>
                  </a:lnTo>
                  <a:cubicBezTo>
                    <a:pt x="168275" y="146558"/>
                    <a:pt x="171069" y="149352"/>
                    <a:pt x="171069" y="152654"/>
                  </a:cubicBezTo>
                  <a:cubicBezTo>
                    <a:pt x="171069" y="155956"/>
                    <a:pt x="168275" y="158750"/>
                    <a:pt x="164973" y="158750"/>
                  </a:cubicBezTo>
                  <a:lnTo>
                    <a:pt x="152781" y="158750"/>
                  </a:lnTo>
                  <a:cubicBezTo>
                    <a:pt x="149479" y="158750"/>
                    <a:pt x="146685" y="155956"/>
                    <a:pt x="146685" y="152654"/>
                  </a:cubicBezTo>
                  <a:cubicBezTo>
                    <a:pt x="146685" y="149352"/>
                    <a:pt x="149479" y="146558"/>
                    <a:pt x="152781" y="146558"/>
                  </a:cubicBezTo>
                  <a:close/>
                  <a:moveTo>
                    <a:pt x="85598" y="85471"/>
                  </a:moveTo>
                  <a:cubicBezTo>
                    <a:pt x="82169" y="85471"/>
                    <a:pt x="79375" y="86614"/>
                    <a:pt x="76962" y="89027"/>
                  </a:cubicBezTo>
                  <a:cubicBezTo>
                    <a:pt x="74549" y="91440"/>
                    <a:pt x="73406" y="94234"/>
                    <a:pt x="73406" y="97663"/>
                  </a:cubicBezTo>
                  <a:cubicBezTo>
                    <a:pt x="73406" y="101092"/>
                    <a:pt x="74549" y="103886"/>
                    <a:pt x="76962" y="106299"/>
                  </a:cubicBezTo>
                  <a:cubicBezTo>
                    <a:pt x="79375" y="108712"/>
                    <a:pt x="82169" y="109855"/>
                    <a:pt x="85598" y="109855"/>
                  </a:cubicBezTo>
                  <a:cubicBezTo>
                    <a:pt x="89027" y="109855"/>
                    <a:pt x="91821" y="108712"/>
                    <a:pt x="94234" y="106299"/>
                  </a:cubicBezTo>
                  <a:cubicBezTo>
                    <a:pt x="96647" y="103886"/>
                    <a:pt x="97790" y="101092"/>
                    <a:pt x="97790" y="97663"/>
                  </a:cubicBezTo>
                  <a:cubicBezTo>
                    <a:pt x="97790" y="94234"/>
                    <a:pt x="96647" y="91440"/>
                    <a:pt x="94234" y="89027"/>
                  </a:cubicBezTo>
                  <a:cubicBezTo>
                    <a:pt x="91821" y="86614"/>
                    <a:pt x="88900" y="85471"/>
                    <a:pt x="85598" y="85471"/>
                  </a:cubicBezTo>
                  <a:close/>
                  <a:moveTo>
                    <a:pt x="109982" y="97663"/>
                  </a:moveTo>
                  <a:cubicBezTo>
                    <a:pt x="109982" y="100965"/>
                    <a:pt x="109347" y="104013"/>
                    <a:pt x="108077" y="107061"/>
                  </a:cubicBezTo>
                  <a:cubicBezTo>
                    <a:pt x="106807" y="110109"/>
                    <a:pt x="105029" y="112649"/>
                    <a:pt x="102743" y="114935"/>
                  </a:cubicBezTo>
                  <a:cubicBezTo>
                    <a:pt x="100457" y="117221"/>
                    <a:pt x="97790" y="118999"/>
                    <a:pt x="94869" y="120269"/>
                  </a:cubicBezTo>
                  <a:cubicBezTo>
                    <a:pt x="91948" y="121539"/>
                    <a:pt x="88773" y="122174"/>
                    <a:pt x="85471" y="122174"/>
                  </a:cubicBezTo>
                  <a:cubicBezTo>
                    <a:pt x="82169" y="122174"/>
                    <a:pt x="79121" y="121539"/>
                    <a:pt x="76073" y="120269"/>
                  </a:cubicBezTo>
                  <a:cubicBezTo>
                    <a:pt x="73025" y="118999"/>
                    <a:pt x="70485" y="117221"/>
                    <a:pt x="68199" y="114935"/>
                  </a:cubicBezTo>
                  <a:cubicBezTo>
                    <a:pt x="65913" y="112649"/>
                    <a:pt x="64135" y="109982"/>
                    <a:pt x="62865" y="107061"/>
                  </a:cubicBezTo>
                  <a:cubicBezTo>
                    <a:pt x="61595" y="104140"/>
                    <a:pt x="60960" y="100965"/>
                    <a:pt x="60960" y="97663"/>
                  </a:cubicBezTo>
                  <a:cubicBezTo>
                    <a:pt x="60960" y="94361"/>
                    <a:pt x="61595" y="91313"/>
                    <a:pt x="62865" y="88265"/>
                  </a:cubicBezTo>
                  <a:cubicBezTo>
                    <a:pt x="64135" y="85217"/>
                    <a:pt x="65913" y="82677"/>
                    <a:pt x="68199" y="80391"/>
                  </a:cubicBezTo>
                  <a:cubicBezTo>
                    <a:pt x="70485" y="78105"/>
                    <a:pt x="73152" y="76327"/>
                    <a:pt x="76073" y="75057"/>
                  </a:cubicBezTo>
                  <a:cubicBezTo>
                    <a:pt x="78994" y="73787"/>
                    <a:pt x="82169" y="73152"/>
                    <a:pt x="85471" y="73152"/>
                  </a:cubicBezTo>
                  <a:cubicBezTo>
                    <a:pt x="88773" y="73152"/>
                    <a:pt x="91821" y="73787"/>
                    <a:pt x="94869" y="75057"/>
                  </a:cubicBezTo>
                  <a:cubicBezTo>
                    <a:pt x="97917" y="76327"/>
                    <a:pt x="100457" y="78105"/>
                    <a:pt x="102743" y="80391"/>
                  </a:cubicBezTo>
                  <a:cubicBezTo>
                    <a:pt x="105029" y="82677"/>
                    <a:pt x="106807" y="85344"/>
                    <a:pt x="108077" y="88265"/>
                  </a:cubicBezTo>
                  <a:cubicBezTo>
                    <a:pt x="109347" y="91186"/>
                    <a:pt x="109982" y="94361"/>
                    <a:pt x="109982" y="97663"/>
                  </a:cubicBezTo>
                  <a:close/>
                  <a:moveTo>
                    <a:pt x="146558" y="97663"/>
                  </a:moveTo>
                  <a:cubicBezTo>
                    <a:pt x="146558" y="101092"/>
                    <a:pt x="147701" y="103886"/>
                    <a:pt x="150114" y="106299"/>
                  </a:cubicBezTo>
                  <a:cubicBezTo>
                    <a:pt x="152527" y="108712"/>
                    <a:pt x="155321" y="109855"/>
                    <a:pt x="158750" y="109855"/>
                  </a:cubicBezTo>
                  <a:cubicBezTo>
                    <a:pt x="162179" y="109855"/>
                    <a:pt x="164973" y="108712"/>
                    <a:pt x="167386" y="106299"/>
                  </a:cubicBezTo>
                  <a:cubicBezTo>
                    <a:pt x="169799" y="103886"/>
                    <a:pt x="170942" y="101092"/>
                    <a:pt x="170942" y="97663"/>
                  </a:cubicBezTo>
                  <a:cubicBezTo>
                    <a:pt x="170942" y="94234"/>
                    <a:pt x="169799" y="91440"/>
                    <a:pt x="167386" y="89027"/>
                  </a:cubicBezTo>
                  <a:cubicBezTo>
                    <a:pt x="164973" y="86614"/>
                    <a:pt x="162052" y="85471"/>
                    <a:pt x="158750" y="85471"/>
                  </a:cubicBezTo>
                  <a:cubicBezTo>
                    <a:pt x="155448" y="85471"/>
                    <a:pt x="152527" y="86614"/>
                    <a:pt x="150114" y="89027"/>
                  </a:cubicBezTo>
                  <a:cubicBezTo>
                    <a:pt x="147701" y="91440"/>
                    <a:pt x="146558" y="94234"/>
                    <a:pt x="146558" y="97663"/>
                  </a:cubicBezTo>
                  <a:close/>
                  <a:moveTo>
                    <a:pt x="158750" y="122047"/>
                  </a:moveTo>
                  <a:cubicBezTo>
                    <a:pt x="155448" y="122047"/>
                    <a:pt x="152400" y="121412"/>
                    <a:pt x="149352" y="120142"/>
                  </a:cubicBezTo>
                  <a:cubicBezTo>
                    <a:pt x="146304" y="118872"/>
                    <a:pt x="143764" y="117094"/>
                    <a:pt x="141478" y="114808"/>
                  </a:cubicBezTo>
                  <a:cubicBezTo>
                    <a:pt x="139192" y="112522"/>
                    <a:pt x="137414" y="109855"/>
                    <a:pt x="136144" y="106934"/>
                  </a:cubicBezTo>
                  <a:cubicBezTo>
                    <a:pt x="134874" y="104013"/>
                    <a:pt x="134239" y="100838"/>
                    <a:pt x="134239" y="97536"/>
                  </a:cubicBezTo>
                  <a:cubicBezTo>
                    <a:pt x="134239" y="94234"/>
                    <a:pt x="134874" y="91186"/>
                    <a:pt x="136144" y="88138"/>
                  </a:cubicBezTo>
                  <a:cubicBezTo>
                    <a:pt x="137414" y="85090"/>
                    <a:pt x="139192" y="82550"/>
                    <a:pt x="141478" y="80264"/>
                  </a:cubicBezTo>
                  <a:cubicBezTo>
                    <a:pt x="143764" y="77978"/>
                    <a:pt x="146431" y="76200"/>
                    <a:pt x="149352" y="74930"/>
                  </a:cubicBezTo>
                  <a:cubicBezTo>
                    <a:pt x="152273" y="73660"/>
                    <a:pt x="155448" y="73025"/>
                    <a:pt x="158750" y="73025"/>
                  </a:cubicBezTo>
                  <a:cubicBezTo>
                    <a:pt x="162052" y="73025"/>
                    <a:pt x="165100" y="73660"/>
                    <a:pt x="168148" y="74930"/>
                  </a:cubicBezTo>
                  <a:cubicBezTo>
                    <a:pt x="171196" y="76200"/>
                    <a:pt x="173736" y="77978"/>
                    <a:pt x="176022" y="80264"/>
                  </a:cubicBezTo>
                  <a:cubicBezTo>
                    <a:pt x="178308" y="82550"/>
                    <a:pt x="180086" y="85217"/>
                    <a:pt x="181356" y="88138"/>
                  </a:cubicBezTo>
                  <a:cubicBezTo>
                    <a:pt x="182626" y="91059"/>
                    <a:pt x="183261" y="94234"/>
                    <a:pt x="183261" y="97536"/>
                  </a:cubicBezTo>
                  <a:cubicBezTo>
                    <a:pt x="183261" y="100838"/>
                    <a:pt x="182626" y="103886"/>
                    <a:pt x="181356" y="106934"/>
                  </a:cubicBezTo>
                  <a:cubicBezTo>
                    <a:pt x="180086" y="109982"/>
                    <a:pt x="178308" y="112522"/>
                    <a:pt x="176022" y="114808"/>
                  </a:cubicBezTo>
                  <a:cubicBezTo>
                    <a:pt x="173736" y="117094"/>
                    <a:pt x="171069" y="118872"/>
                    <a:pt x="168148" y="120142"/>
                  </a:cubicBezTo>
                  <a:cubicBezTo>
                    <a:pt x="165227" y="121412"/>
                    <a:pt x="162052" y="122047"/>
                    <a:pt x="158750" y="122047"/>
                  </a:cubicBezTo>
                  <a:close/>
                  <a:moveTo>
                    <a:pt x="18288" y="85471"/>
                  </a:moveTo>
                  <a:lnTo>
                    <a:pt x="24384" y="85471"/>
                  </a:lnTo>
                  <a:lnTo>
                    <a:pt x="24384" y="97663"/>
                  </a:lnTo>
                  <a:lnTo>
                    <a:pt x="18288" y="97663"/>
                  </a:lnTo>
                  <a:cubicBezTo>
                    <a:pt x="14986" y="97663"/>
                    <a:pt x="12192" y="100457"/>
                    <a:pt x="12192" y="103759"/>
                  </a:cubicBezTo>
                  <a:lnTo>
                    <a:pt x="12192" y="140335"/>
                  </a:lnTo>
                  <a:cubicBezTo>
                    <a:pt x="12192" y="143637"/>
                    <a:pt x="14986" y="146431"/>
                    <a:pt x="18288" y="146431"/>
                  </a:cubicBezTo>
                  <a:lnTo>
                    <a:pt x="24384" y="146431"/>
                  </a:lnTo>
                  <a:lnTo>
                    <a:pt x="24384" y="158623"/>
                  </a:lnTo>
                  <a:lnTo>
                    <a:pt x="18288" y="158623"/>
                  </a:lnTo>
                  <a:cubicBezTo>
                    <a:pt x="8128" y="158623"/>
                    <a:pt x="0" y="150368"/>
                    <a:pt x="0" y="140335"/>
                  </a:cubicBezTo>
                  <a:lnTo>
                    <a:pt x="0" y="103886"/>
                  </a:lnTo>
                  <a:cubicBezTo>
                    <a:pt x="0" y="93726"/>
                    <a:pt x="8255" y="85598"/>
                    <a:pt x="18288" y="85598"/>
                  </a:cubicBezTo>
                  <a:close/>
                  <a:moveTo>
                    <a:pt x="225933" y="146558"/>
                  </a:moveTo>
                  <a:cubicBezTo>
                    <a:pt x="229362" y="146558"/>
                    <a:pt x="232029" y="143764"/>
                    <a:pt x="232029" y="140462"/>
                  </a:cubicBezTo>
                  <a:lnTo>
                    <a:pt x="232029" y="103886"/>
                  </a:lnTo>
                  <a:cubicBezTo>
                    <a:pt x="232029" y="100584"/>
                    <a:pt x="229235" y="97790"/>
                    <a:pt x="225933" y="97790"/>
                  </a:cubicBezTo>
                  <a:lnTo>
                    <a:pt x="219837" y="97790"/>
                  </a:lnTo>
                  <a:lnTo>
                    <a:pt x="219837" y="85598"/>
                  </a:lnTo>
                  <a:lnTo>
                    <a:pt x="225933" y="85598"/>
                  </a:lnTo>
                  <a:cubicBezTo>
                    <a:pt x="236093" y="85598"/>
                    <a:pt x="244221" y="93853"/>
                    <a:pt x="244221" y="103886"/>
                  </a:cubicBezTo>
                  <a:lnTo>
                    <a:pt x="244221" y="140462"/>
                  </a:lnTo>
                  <a:cubicBezTo>
                    <a:pt x="244221" y="150622"/>
                    <a:pt x="235966" y="158750"/>
                    <a:pt x="225933" y="158750"/>
                  </a:cubicBezTo>
                  <a:lnTo>
                    <a:pt x="219837" y="158750"/>
                  </a:lnTo>
                  <a:lnTo>
                    <a:pt x="219837" y="146558"/>
                  </a:lnTo>
                  <a:lnTo>
                    <a:pt x="225933" y="146558"/>
                  </a:lnTo>
                </a:path>
              </a:pathLst>
            </a:custGeom>
            <a:solidFill>
              <a:srgbClr val="3B3535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5212334" y="68580"/>
              <a:ext cx="5145024" cy="651510"/>
            </a:xfrm>
            <a:custGeom>
              <a:avLst/>
              <a:gdLst/>
              <a:ahLst/>
              <a:cxnLst/>
              <a:rect l="l" t="t" r="r" b="b"/>
              <a:pathLst>
                <a:path w="5145024" h="651510">
                  <a:moveTo>
                    <a:pt x="4982083" y="0"/>
                  </a:moveTo>
                  <a:lnTo>
                    <a:pt x="5145024" y="325755"/>
                  </a:lnTo>
                  <a:lnTo>
                    <a:pt x="4982083" y="651510"/>
                  </a:lnTo>
                  <a:lnTo>
                    <a:pt x="0" y="651510"/>
                  </a:lnTo>
                  <a:lnTo>
                    <a:pt x="162941" y="325755"/>
                  </a:lnTo>
                  <a:lnTo>
                    <a:pt x="0" y="0"/>
                  </a:lnTo>
                  <a:lnTo>
                    <a:pt x="4982083" y="0"/>
                  </a:lnTo>
                </a:path>
              </a:pathLst>
            </a:custGeom>
            <a:solidFill>
              <a:srgbClr val="D5DCF6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5207000" y="63500"/>
              <a:ext cx="5155692" cy="661670"/>
            </a:xfrm>
            <a:custGeom>
              <a:avLst/>
              <a:gdLst/>
              <a:ahLst/>
              <a:cxnLst/>
              <a:rect l="l" t="t" r="r" b="b"/>
              <a:pathLst>
                <a:path w="5155692" h="661670">
                  <a:moveTo>
                    <a:pt x="4991989" y="2794"/>
                  </a:moveTo>
                  <a:lnTo>
                    <a:pt x="5154930" y="328549"/>
                  </a:lnTo>
                  <a:cubicBezTo>
                    <a:pt x="5155692" y="329946"/>
                    <a:pt x="5155692" y="331724"/>
                    <a:pt x="5154930" y="333121"/>
                  </a:cubicBezTo>
                  <a:lnTo>
                    <a:pt x="4991989" y="658876"/>
                  </a:lnTo>
                  <a:cubicBezTo>
                    <a:pt x="4991100" y="660654"/>
                    <a:pt x="4989322" y="661670"/>
                    <a:pt x="4987417" y="661670"/>
                  </a:cubicBezTo>
                  <a:lnTo>
                    <a:pt x="5334" y="661670"/>
                  </a:lnTo>
                  <a:cubicBezTo>
                    <a:pt x="3556" y="661670"/>
                    <a:pt x="1905" y="660781"/>
                    <a:pt x="1016" y="659257"/>
                  </a:cubicBezTo>
                  <a:cubicBezTo>
                    <a:pt x="127" y="657733"/>
                    <a:pt x="0" y="655828"/>
                    <a:pt x="762" y="654304"/>
                  </a:cubicBezTo>
                  <a:lnTo>
                    <a:pt x="163703" y="328549"/>
                  </a:lnTo>
                  <a:lnTo>
                    <a:pt x="168275" y="330835"/>
                  </a:lnTo>
                  <a:lnTo>
                    <a:pt x="163703" y="333121"/>
                  </a:lnTo>
                  <a:lnTo>
                    <a:pt x="762" y="7366"/>
                  </a:lnTo>
                  <a:cubicBezTo>
                    <a:pt x="0" y="5842"/>
                    <a:pt x="0" y="3937"/>
                    <a:pt x="1016" y="2413"/>
                  </a:cubicBezTo>
                  <a:cubicBezTo>
                    <a:pt x="2032" y="889"/>
                    <a:pt x="3556" y="0"/>
                    <a:pt x="5334" y="0"/>
                  </a:cubicBezTo>
                  <a:lnTo>
                    <a:pt x="4987417" y="0"/>
                  </a:lnTo>
                  <a:cubicBezTo>
                    <a:pt x="4989323" y="0"/>
                    <a:pt x="4991100" y="1143"/>
                    <a:pt x="4991989" y="2794"/>
                  </a:cubicBezTo>
                  <a:moveTo>
                    <a:pt x="4982845" y="7366"/>
                  </a:moveTo>
                  <a:lnTo>
                    <a:pt x="4987417" y="5080"/>
                  </a:lnTo>
                  <a:lnTo>
                    <a:pt x="4987417" y="10160"/>
                  </a:lnTo>
                  <a:lnTo>
                    <a:pt x="5334" y="10160"/>
                  </a:lnTo>
                  <a:lnTo>
                    <a:pt x="5334" y="5080"/>
                  </a:lnTo>
                  <a:lnTo>
                    <a:pt x="9906" y="2794"/>
                  </a:lnTo>
                  <a:lnTo>
                    <a:pt x="172720" y="328549"/>
                  </a:lnTo>
                  <a:cubicBezTo>
                    <a:pt x="173482" y="329946"/>
                    <a:pt x="173482" y="331724"/>
                    <a:pt x="172720" y="333121"/>
                  </a:cubicBezTo>
                  <a:lnTo>
                    <a:pt x="9906" y="658876"/>
                  </a:lnTo>
                  <a:lnTo>
                    <a:pt x="5334" y="656590"/>
                  </a:lnTo>
                  <a:lnTo>
                    <a:pt x="5334" y="651510"/>
                  </a:lnTo>
                  <a:lnTo>
                    <a:pt x="4987417" y="651510"/>
                  </a:lnTo>
                  <a:lnTo>
                    <a:pt x="4987417" y="656590"/>
                  </a:lnTo>
                  <a:lnTo>
                    <a:pt x="4982845" y="654304"/>
                  </a:lnTo>
                  <a:lnTo>
                    <a:pt x="5145787" y="328549"/>
                  </a:lnTo>
                  <a:lnTo>
                    <a:pt x="5150358" y="330835"/>
                  </a:lnTo>
                  <a:lnTo>
                    <a:pt x="5145787" y="333121"/>
                  </a:lnTo>
                  <a:lnTo>
                    <a:pt x="4982845" y="7366"/>
                  </a:lnTo>
                  <a:close/>
                </a:path>
              </a:pathLst>
            </a:custGeom>
            <a:solidFill>
              <a:srgbClr val="BBC2DC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7660259" y="314706"/>
              <a:ext cx="244348" cy="170942"/>
            </a:xfrm>
            <a:custGeom>
              <a:avLst/>
              <a:gdLst/>
              <a:ahLst/>
              <a:cxnLst/>
              <a:rect l="l" t="t" r="r" b="b"/>
              <a:pathLst>
                <a:path w="244348" h="170942">
                  <a:moveTo>
                    <a:pt x="163957" y="39624"/>
                  </a:moveTo>
                  <a:cubicBezTo>
                    <a:pt x="167894" y="37719"/>
                    <a:pt x="172339" y="36703"/>
                    <a:pt x="177039" y="36703"/>
                  </a:cubicBezTo>
                  <a:cubicBezTo>
                    <a:pt x="193930" y="36703"/>
                    <a:pt x="207519" y="50419"/>
                    <a:pt x="207519" y="67183"/>
                  </a:cubicBezTo>
                  <a:cubicBezTo>
                    <a:pt x="207519" y="70104"/>
                    <a:pt x="207138" y="72898"/>
                    <a:pt x="206376" y="75565"/>
                  </a:cubicBezTo>
                  <a:cubicBezTo>
                    <a:pt x="204852" y="81153"/>
                    <a:pt x="207265" y="86995"/>
                    <a:pt x="212344" y="89662"/>
                  </a:cubicBezTo>
                  <a:cubicBezTo>
                    <a:pt x="224028" y="95758"/>
                    <a:pt x="231902" y="108077"/>
                    <a:pt x="231902" y="122047"/>
                  </a:cubicBezTo>
                  <a:cubicBezTo>
                    <a:pt x="231902" y="142240"/>
                    <a:pt x="215519" y="158623"/>
                    <a:pt x="195199" y="158623"/>
                  </a:cubicBezTo>
                  <a:lnTo>
                    <a:pt x="54991" y="158623"/>
                  </a:lnTo>
                  <a:cubicBezTo>
                    <a:pt x="31369" y="158623"/>
                    <a:pt x="12192" y="139446"/>
                    <a:pt x="12192" y="115824"/>
                  </a:cubicBezTo>
                  <a:cubicBezTo>
                    <a:pt x="12192" y="97155"/>
                    <a:pt x="24130" y="81407"/>
                    <a:pt x="40767" y="75438"/>
                  </a:cubicBezTo>
                  <a:cubicBezTo>
                    <a:pt x="45466" y="73787"/>
                    <a:pt x="48641" y="69469"/>
                    <a:pt x="48895" y="64389"/>
                  </a:cubicBezTo>
                  <a:cubicBezTo>
                    <a:pt x="50165" y="35179"/>
                    <a:pt x="74295" y="11938"/>
                    <a:pt x="103759" y="11938"/>
                  </a:cubicBezTo>
                  <a:cubicBezTo>
                    <a:pt x="122302" y="11938"/>
                    <a:pt x="138684" y="21082"/>
                    <a:pt x="148717" y="35306"/>
                  </a:cubicBezTo>
                  <a:cubicBezTo>
                    <a:pt x="152146" y="40132"/>
                    <a:pt x="158496" y="41910"/>
                    <a:pt x="163957" y="39370"/>
                  </a:cubicBezTo>
                  <a:close/>
                  <a:moveTo>
                    <a:pt x="158751" y="28575"/>
                  </a:moveTo>
                  <a:cubicBezTo>
                    <a:pt x="146558" y="11303"/>
                    <a:pt x="126493" y="0"/>
                    <a:pt x="103759" y="0"/>
                  </a:cubicBezTo>
                  <a:cubicBezTo>
                    <a:pt x="67691" y="0"/>
                    <a:pt x="38228" y="28448"/>
                    <a:pt x="36703" y="64135"/>
                  </a:cubicBezTo>
                  <a:cubicBezTo>
                    <a:pt x="15367" y="71755"/>
                    <a:pt x="0" y="92075"/>
                    <a:pt x="0" y="115951"/>
                  </a:cubicBezTo>
                  <a:cubicBezTo>
                    <a:pt x="0" y="146304"/>
                    <a:pt x="24638" y="170942"/>
                    <a:pt x="54991" y="170942"/>
                  </a:cubicBezTo>
                  <a:lnTo>
                    <a:pt x="195453" y="170942"/>
                  </a:lnTo>
                  <a:cubicBezTo>
                    <a:pt x="222377" y="170942"/>
                    <a:pt x="244348" y="149098"/>
                    <a:pt x="244348" y="122047"/>
                  </a:cubicBezTo>
                  <a:cubicBezTo>
                    <a:pt x="244348" y="103251"/>
                    <a:pt x="233806" y="86995"/>
                    <a:pt x="218313" y="78867"/>
                  </a:cubicBezTo>
                  <a:cubicBezTo>
                    <a:pt x="219456" y="75184"/>
                    <a:pt x="219964" y="71247"/>
                    <a:pt x="219964" y="67056"/>
                  </a:cubicBezTo>
                  <a:cubicBezTo>
                    <a:pt x="219964" y="43434"/>
                    <a:pt x="200787" y="24257"/>
                    <a:pt x="177292" y="24257"/>
                  </a:cubicBezTo>
                  <a:cubicBezTo>
                    <a:pt x="170688" y="24257"/>
                    <a:pt x="164465" y="25781"/>
                    <a:pt x="159004" y="28321"/>
                  </a:cubicBezTo>
                </a:path>
              </a:pathLst>
            </a:custGeom>
            <a:solidFill>
              <a:srgbClr val="3B3535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570014" y="3436811"/>
            <a:ext cx="7201081" cy="583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375" b="1">
                <a:solidFill>
                  <a:srgbClr val="1F1E1E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Technical Architecture Overview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2825" y="4934731"/>
            <a:ext cx="1024785" cy="343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1685" b="1">
                <a:solidFill>
                  <a:srgbClr val="3B3535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Frontend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32825" y="5218605"/>
            <a:ext cx="791851" cy="5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0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</a:p>
          <a:p>
            <a:pPr algn="ctr">
              <a:lnSpc>
                <a:spcPts val="2025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interface.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32406" y="6811156"/>
            <a:ext cx="1533906" cy="33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5"/>
              </a:lnSpc>
            </a:pPr>
            <a:r>
              <a:rPr lang="en-US" sz="1685" b="1">
                <a:solidFill>
                  <a:srgbClr val="3B3535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AI Integration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08392" y="7085505"/>
            <a:ext cx="38710" cy="3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877811" y="4934731"/>
            <a:ext cx="965111" cy="343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1685" b="1">
                <a:solidFill>
                  <a:srgbClr val="3B3535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Backend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511004" y="5218605"/>
            <a:ext cx="38710" cy="321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0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877811" y="6858781"/>
            <a:ext cx="4905718" cy="807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0"/>
              </a:lnSpc>
            </a:pPr>
            <a:r>
              <a:rPr lang="en-US" sz="1685" b="1">
                <a:solidFill>
                  <a:srgbClr val="3B3535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Scalability</a:t>
            </a:r>
          </a:p>
          <a:p>
            <a:pPr algn="l">
              <a:lnSpc>
                <a:spcPts val="2100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Designed for cloud-native deployment (e.g., Google Cloud Platform) to handle high traffic.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32825" y="5294805"/>
            <a:ext cx="4392616" cy="23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280" spc="2" dirty="0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BuiltwithReact.js for a fast, modern user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32834" y="7180755"/>
            <a:ext cx="4619187" cy="21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5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SecureRESTfulAPIcalls to the Gemini Flash 2.0 service.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877811" y="5294805"/>
            <a:ext cx="4659487" cy="2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Node.jswithExpress.js managing API requests and user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877811" y="5551980"/>
            <a:ext cx="1272807" cy="2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authentication.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c mo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832"/>
            <a:ext cx="11430000" cy="64604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6-27 at 22.58.35_d6f2a0e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82538"/>
            <a:ext cx="11430000" cy="761702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rot="5400000">
            <a:off x="-952500" y="6838950"/>
            <a:ext cx="2209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32385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Methodology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314450"/>
            <a:ext cx="2548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Technology Stack:-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24050"/>
            <a:ext cx="998220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Frontend</a:t>
            </a:r>
            <a:r>
              <a:rPr lang="en-US" b="1" dirty="0"/>
              <a:t>:</a:t>
            </a:r>
            <a:endParaRPr lang="en-US" dirty="0"/>
          </a:p>
          <a:p>
            <a:pPr lvl="1"/>
            <a:r>
              <a:rPr lang="en-US" b="1" dirty="0"/>
              <a:t>React.js</a:t>
            </a:r>
            <a:r>
              <a:rPr lang="en-US" dirty="0"/>
              <a:t>: Chosen for its component-based architecture and dynamic user interface rendering.</a:t>
            </a:r>
          </a:p>
          <a:p>
            <a:pPr lvl="1"/>
            <a:r>
              <a:rPr lang="en-US" b="1" dirty="0"/>
              <a:t>Tailwind CSS</a:t>
            </a:r>
            <a:r>
              <a:rPr lang="en-US" dirty="0"/>
              <a:t>: A utility-first CSS framework used for styling and implementing responsive designs with dark/light mode support.</a:t>
            </a:r>
          </a:p>
          <a:p>
            <a:pPr lvl="1"/>
            <a:r>
              <a:rPr lang="en-US" b="1" dirty="0"/>
              <a:t>JavaScript (ES6+)</a:t>
            </a:r>
            <a:r>
              <a:rPr lang="en-US" dirty="0"/>
              <a:t>: Core scripting language for frontend logic and interactivity.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400" b="1" dirty="0"/>
              <a:t>Backend:</a:t>
            </a:r>
            <a:endParaRPr lang="en-US" sz="2400" dirty="0"/>
          </a:p>
          <a:p>
            <a:pPr lvl="1"/>
            <a:r>
              <a:rPr lang="en-US" b="1" dirty="0"/>
              <a:t>Node.js with Express.js</a:t>
            </a:r>
            <a:r>
              <a:rPr lang="en-US" dirty="0"/>
              <a:t>: Used for building </a:t>
            </a:r>
            <a:r>
              <a:rPr lang="en-US" dirty="0" err="1"/>
              <a:t>RESTful</a:t>
            </a:r>
            <a:r>
              <a:rPr lang="en-US" dirty="0"/>
              <a:t> APIs to handle user requests, authentication, and communication with the AI model.</a:t>
            </a:r>
          </a:p>
          <a:p>
            <a:pPr lvl="1"/>
            <a:r>
              <a:rPr lang="en-US" b="1" dirty="0"/>
              <a:t>Authentication</a:t>
            </a:r>
            <a:r>
              <a:rPr lang="en-US" dirty="0"/>
              <a:t>:</a:t>
            </a:r>
          </a:p>
          <a:p>
            <a:pPr lvl="2"/>
            <a:r>
              <a:rPr lang="en-US" b="1" dirty="0"/>
              <a:t>JWT (JSON Web Tokens)</a:t>
            </a:r>
            <a:r>
              <a:rPr lang="en-US" dirty="0"/>
              <a:t>: Enables secure, stateless user session management.</a:t>
            </a:r>
          </a:p>
          <a:p>
            <a:pPr lvl="2"/>
            <a:r>
              <a:rPr lang="en-US" b="1" dirty="0" err="1"/>
              <a:t>bcrypt</a:t>
            </a:r>
            <a:r>
              <a:rPr lang="en-US" dirty="0"/>
              <a:t>: Ensures password hashing and secure user authentication.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sz="2400" b="1" dirty="0"/>
              <a:t>AI Integration:</a:t>
            </a:r>
            <a:endParaRPr lang="en-US" sz="2400" dirty="0"/>
          </a:p>
          <a:p>
            <a:pPr lvl="1"/>
            <a:r>
              <a:rPr lang="en-US" b="1" dirty="0"/>
              <a:t>Gemini Flash 2.0 API</a:t>
            </a:r>
            <a:r>
              <a:rPr lang="en-US" dirty="0"/>
              <a:t>: A large language model that receives source code as input and returns structured natural language explanations.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400" b="1" dirty="0"/>
              <a:t>Input Filtering:</a:t>
            </a:r>
            <a:endParaRPr lang="en-US" sz="2400" dirty="0"/>
          </a:p>
          <a:p>
            <a:pPr lvl="1"/>
            <a:r>
              <a:rPr lang="en-US" b="1" dirty="0" err="1"/>
              <a:t>Regex</a:t>
            </a:r>
            <a:r>
              <a:rPr lang="en-US" b="1" dirty="0"/>
              <a:t> and Keyword Matching</a:t>
            </a:r>
            <a:r>
              <a:rPr lang="en-US" dirty="0"/>
              <a:t>: Lightweight techniques used to identify and handle non-code or irrelevant inputs before sending them to the AI model.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"/>
            <a:ext cx="4286250" cy="9181843"/>
          </a:xfrm>
          <a:custGeom>
            <a:avLst/>
            <a:gdLst/>
            <a:ahLst/>
            <a:cxnLst/>
            <a:rect l="l" t="t" r="r" b="b"/>
            <a:pathLst>
              <a:path w="4286250" h="9181843">
                <a:moveTo>
                  <a:pt x="0" y="0"/>
                </a:moveTo>
                <a:lnTo>
                  <a:pt x="4286250" y="0"/>
                </a:lnTo>
                <a:lnTo>
                  <a:pt x="4286250" y="9181843"/>
                </a:lnTo>
                <a:lnTo>
                  <a:pt x="0" y="9181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" t="-2" r="-23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857750" y="7541428"/>
            <a:ext cx="407213" cy="316697"/>
            <a:chOff x="0" y="0"/>
            <a:chExt cx="407213" cy="3167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8940" cy="316611"/>
            </a:xfrm>
            <a:custGeom>
              <a:avLst/>
              <a:gdLst/>
              <a:ahLst/>
              <a:cxnLst/>
              <a:rect l="l" t="t" r="r" b="b"/>
              <a:pathLst>
                <a:path w="408940" h="316611">
                  <a:moveTo>
                    <a:pt x="316738" y="90424"/>
                  </a:moveTo>
                  <a:lnTo>
                    <a:pt x="316738" y="113157"/>
                  </a:lnTo>
                  <a:lnTo>
                    <a:pt x="339344" y="113157"/>
                  </a:lnTo>
                  <a:lnTo>
                    <a:pt x="339344" y="90424"/>
                  </a:lnTo>
                  <a:cubicBezTo>
                    <a:pt x="339344" y="65405"/>
                    <a:pt x="319024" y="45212"/>
                    <a:pt x="294132" y="45212"/>
                  </a:cubicBezTo>
                  <a:lnTo>
                    <a:pt x="211074" y="45212"/>
                  </a:lnTo>
                  <a:cubicBezTo>
                    <a:pt x="199009" y="45212"/>
                    <a:pt x="187579" y="40513"/>
                    <a:pt x="179070" y="32004"/>
                  </a:cubicBezTo>
                  <a:lnTo>
                    <a:pt x="160274" y="13208"/>
                  </a:lnTo>
                  <a:cubicBezTo>
                    <a:pt x="151765" y="4699"/>
                    <a:pt x="140208" y="0"/>
                    <a:pt x="128270" y="0"/>
                  </a:cubicBezTo>
                  <a:lnTo>
                    <a:pt x="45212" y="0"/>
                  </a:lnTo>
                  <a:cubicBezTo>
                    <a:pt x="20320" y="0"/>
                    <a:pt x="0" y="20320"/>
                    <a:pt x="0" y="45212"/>
                  </a:cubicBezTo>
                  <a:lnTo>
                    <a:pt x="0" y="271399"/>
                  </a:lnTo>
                  <a:cubicBezTo>
                    <a:pt x="0" y="296291"/>
                    <a:pt x="20320" y="316611"/>
                    <a:pt x="45212" y="316611"/>
                  </a:cubicBezTo>
                  <a:lnTo>
                    <a:pt x="271526" y="316611"/>
                  </a:lnTo>
                  <a:lnTo>
                    <a:pt x="328041" y="316611"/>
                  </a:lnTo>
                  <a:cubicBezTo>
                    <a:pt x="341884" y="316611"/>
                    <a:pt x="354457" y="308229"/>
                    <a:pt x="359537" y="295275"/>
                  </a:cubicBezTo>
                  <a:lnTo>
                    <a:pt x="404749" y="182118"/>
                  </a:lnTo>
                  <a:cubicBezTo>
                    <a:pt x="408940" y="171704"/>
                    <a:pt x="407670" y="159893"/>
                    <a:pt x="401320" y="150495"/>
                  </a:cubicBezTo>
                  <a:cubicBezTo>
                    <a:pt x="394970" y="141097"/>
                    <a:pt x="384429" y="135636"/>
                    <a:pt x="373253" y="135636"/>
                  </a:cubicBezTo>
                  <a:lnTo>
                    <a:pt x="90424" y="135636"/>
                  </a:lnTo>
                  <a:cubicBezTo>
                    <a:pt x="76581" y="135636"/>
                    <a:pt x="64008" y="144018"/>
                    <a:pt x="58928" y="156972"/>
                  </a:cubicBezTo>
                  <a:lnTo>
                    <a:pt x="22606" y="248031"/>
                  </a:lnTo>
                  <a:lnTo>
                    <a:pt x="22606" y="45212"/>
                  </a:lnTo>
                  <a:cubicBezTo>
                    <a:pt x="22606" y="32639"/>
                    <a:pt x="32766" y="22606"/>
                    <a:pt x="45212" y="22606"/>
                  </a:cubicBezTo>
                  <a:lnTo>
                    <a:pt x="128270" y="22606"/>
                  </a:lnTo>
                  <a:cubicBezTo>
                    <a:pt x="134239" y="22606"/>
                    <a:pt x="139954" y="25019"/>
                    <a:pt x="144272" y="29210"/>
                  </a:cubicBezTo>
                  <a:lnTo>
                    <a:pt x="160274" y="13208"/>
                  </a:lnTo>
                  <a:lnTo>
                    <a:pt x="144272" y="29210"/>
                  </a:lnTo>
                  <a:lnTo>
                    <a:pt x="163068" y="47879"/>
                  </a:lnTo>
                  <a:cubicBezTo>
                    <a:pt x="175768" y="60579"/>
                    <a:pt x="193040" y="67691"/>
                    <a:pt x="211074" y="67691"/>
                  </a:cubicBezTo>
                  <a:lnTo>
                    <a:pt x="294132" y="67691"/>
                  </a:lnTo>
                  <a:cubicBezTo>
                    <a:pt x="306578" y="67691"/>
                    <a:pt x="316738" y="77851"/>
                    <a:pt x="316738" y="90297"/>
                  </a:cubicBezTo>
                  <a:close/>
                  <a:moveTo>
                    <a:pt x="271526" y="294132"/>
                  </a:moveTo>
                  <a:lnTo>
                    <a:pt x="45212" y="294132"/>
                  </a:lnTo>
                  <a:cubicBezTo>
                    <a:pt x="41529" y="294132"/>
                    <a:pt x="37973" y="292354"/>
                    <a:pt x="35941" y="289179"/>
                  </a:cubicBezTo>
                  <a:cubicBezTo>
                    <a:pt x="33909" y="286004"/>
                    <a:pt x="33401" y="282067"/>
                    <a:pt x="34798" y="278638"/>
                  </a:cubicBezTo>
                  <a:lnTo>
                    <a:pt x="80010" y="165481"/>
                  </a:lnTo>
                  <a:cubicBezTo>
                    <a:pt x="81661" y="161163"/>
                    <a:pt x="85852" y="158369"/>
                    <a:pt x="90551" y="158369"/>
                  </a:cubicBezTo>
                  <a:lnTo>
                    <a:pt x="373253" y="158369"/>
                  </a:lnTo>
                  <a:cubicBezTo>
                    <a:pt x="376936" y="158369"/>
                    <a:pt x="380492" y="160274"/>
                    <a:pt x="382524" y="163322"/>
                  </a:cubicBezTo>
                  <a:cubicBezTo>
                    <a:pt x="384556" y="166370"/>
                    <a:pt x="385064" y="170434"/>
                    <a:pt x="383667" y="173863"/>
                  </a:cubicBezTo>
                  <a:lnTo>
                    <a:pt x="338455" y="287020"/>
                  </a:lnTo>
                  <a:cubicBezTo>
                    <a:pt x="336804" y="291338"/>
                    <a:pt x="332613" y="294132"/>
                    <a:pt x="328041" y="294132"/>
                  </a:cubicBezTo>
                  <a:lnTo>
                    <a:pt x="271526" y="294132"/>
                  </a:lnTo>
                </a:path>
              </a:pathLst>
            </a:custGeom>
            <a:solidFill>
              <a:srgbClr val="1A2D7A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857750" y="2305050"/>
            <a:ext cx="407203" cy="407203"/>
            <a:chOff x="0" y="0"/>
            <a:chExt cx="407200" cy="407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7162" cy="407289"/>
            </a:xfrm>
            <a:custGeom>
              <a:avLst/>
              <a:gdLst/>
              <a:ahLst/>
              <a:cxnLst/>
              <a:rect l="l" t="t" r="r" b="b"/>
              <a:pathLst>
                <a:path w="407162" h="407289">
                  <a:moveTo>
                    <a:pt x="114681" y="59944"/>
                  </a:moveTo>
                  <a:cubicBezTo>
                    <a:pt x="114173" y="65278"/>
                    <a:pt x="110363" y="69850"/>
                    <a:pt x="105156" y="71120"/>
                  </a:cubicBezTo>
                  <a:cubicBezTo>
                    <a:pt x="88646" y="75311"/>
                    <a:pt x="76327" y="90297"/>
                    <a:pt x="76327" y="108204"/>
                  </a:cubicBezTo>
                  <a:cubicBezTo>
                    <a:pt x="76327" y="110744"/>
                    <a:pt x="76581" y="113157"/>
                    <a:pt x="77089" y="115570"/>
                  </a:cubicBezTo>
                  <a:cubicBezTo>
                    <a:pt x="78232" y="121666"/>
                    <a:pt x="74930" y="127635"/>
                    <a:pt x="69088" y="129921"/>
                  </a:cubicBezTo>
                  <a:cubicBezTo>
                    <a:pt x="54737" y="135382"/>
                    <a:pt x="44577" y="149352"/>
                    <a:pt x="44577" y="165481"/>
                  </a:cubicBezTo>
                  <a:cubicBezTo>
                    <a:pt x="44577" y="169672"/>
                    <a:pt x="45212" y="173736"/>
                    <a:pt x="46482" y="177419"/>
                  </a:cubicBezTo>
                  <a:cubicBezTo>
                    <a:pt x="48006" y="182245"/>
                    <a:pt x="46609" y="187579"/>
                    <a:pt x="42799" y="190881"/>
                  </a:cubicBezTo>
                  <a:cubicBezTo>
                    <a:pt x="32131" y="200152"/>
                    <a:pt x="25400" y="213868"/>
                    <a:pt x="25400" y="229108"/>
                  </a:cubicBezTo>
                  <a:cubicBezTo>
                    <a:pt x="25400" y="247269"/>
                    <a:pt x="34925" y="263271"/>
                    <a:pt x="49403" y="272288"/>
                  </a:cubicBezTo>
                  <a:cubicBezTo>
                    <a:pt x="54737" y="275590"/>
                    <a:pt x="56769" y="282321"/>
                    <a:pt x="54356" y="288036"/>
                  </a:cubicBezTo>
                  <a:cubicBezTo>
                    <a:pt x="52070" y="293370"/>
                    <a:pt x="50800" y="299212"/>
                    <a:pt x="50800" y="305435"/>
                  </a:cubicBezTo>
                  <a:cubicBezTo>
                    <a:pt x="50800" y="329946"/>
                    <a:pt x="70739" y="350012"/>
                    <a:pt x="95377" y="350012"/>
                  </a:cubicBezTo>
                  <a:cubicBezTo>
                    <a:pt x="98044" y="350012"/>
                    <a:pt x="100584" y="349758"/>
                    <a:pt x="102997" y="349377"/>
                  </a:cubicBezTo>
                  <a:cubicBezTo>
                    <a:pt x="108966" y="348361"/>
                    <a:pt x="114808" y="351663"/>
                    <a:pt x="116967" y="357378"/>
                  </a:cubicBezTo>
                  <a:cubicBezTo>
                    <a:pt x="122428" y="371729"/>
                    <a:pt x="136398" y="381889"/>
                    <a:pt x="152527" y="381889"/>
                  </a:cubicBezTo>
                  <a:cubicBezTo>
                    <a:pt x="173609" y="381889"/>
                    <a:pt x="190754" y="364744"/>
                    <a:pt x="190754" y="343662"/>
                  </a:cubicBezTo>
                  <a:lnTo>
                    <a:pt x="190754" y="63627"/>
                  </a:lnTo>
                  <a:cubicBezTo>
                    <a:pt x="190754" y="42545"/>
                    <a:pt x="173736" y="25400"/>
                    <a:pt x="152654" y="25400"/>
                  </a:cubicBezTo>
                  <a:cubicBezTo>
                    <a:pt x="132715" y="25400"/>
                    <a:pt x="116459" y="40640"/>
                    <a:pt x="114554" y="59944"/>
                  </a:cubicBezTo>
                  <a:lnTo>
                    <a:pt x="114681" y="59944"/>
                  </a:lnTo>
                  <a:close/>
                  <a:moveTo>
                    <a:pt x="203581" y="381762"/>
                  </a:moveTo>
                  <a:cubicBezTo>
                    <a:pt x="192024" y="397129"/>
                    <a:pt x="173482" y="407162"/>
                    <a:pt x="152654" y="407162"/>
                  </a:cubicBezTo>
                  <a:cubicBezTo>
                    <a:pt x="129159" y="407162"/>
                    <a:pt x="108458" y="394335"/>
                    <a:pt x="97536" y="375285"/>
                  </a:cubicBezTo>
                  <a:cubicBezTo>
                    <a:pt x="96774" y="375285"/>
                    <a:pt x="96139" y="375285"/>
                    <a:pt x="95377" y="375285"/>
                  </a:cubicBezTo>
                  <a:cubicBezTo>
                    <a:pt x="56769" y="375412"/>
                    <a:pt x="25400" y="344043"/>
                    <a:pt x="25400" y="305435"/>
                  </a:cubicBezTo>
                  <a:cubicBezTo>
                    <a:pt x="25400" y="299339"/>
                    <a:pt x="26162" y="293497"/>
                    <a:pt x="27686" y="287909"/>
                  </a:cubicBezTo>
                  <a:cubicBezTo>
                    <a:pt x="10795" y="273939"/>
                    <a:pt x="0" y="252730"/>
                    <a:pt x="0" y="229108"/>
                  </a:cubicBezTo>
                  <a:cubicBezTo>
                    <a:pt x="0" y="209169"/>
                    <a:pt x="7620" y="190881"/>
                    <a:pt x="20193" y="177419"/>
                  </a:cubicBezTo>
                  <a:cubicBezTo>
                    <a:pt x="19431" y="173482"/>
                    <a:pt x="19050" y="169545"/>
                    <a:pt x="19050" y="165481"/>
                  </a:cubicBezTo>
                  <a:cubicBezTo>
                    <a:pt x="19050" y="141986"/>
                    <a:pt x="31877" y="121412"/>
                    <a:pt x="50927" y="110363"/>
                  </a:cubicBezTo>
                  <a:cubicBezTo>
                    <a:pt x="50927" y="109601"/>
                    <a:pt x="50927" y="108966"/>
                    <a:pt x="50927" y="108204"/>
                  </a:cubicBezTo>
                  <a:cubicBezTo>
                    <a:pt x="50927" y="81534"/>
                    <a:pt x="67437" y="58547"/>
                    <a:pt x="90805" y="49149"/>
                  </a:cubicBezTo>
                  <a:cubicBezTo>
                    <a:pt x="97282" y="20955"/>
                    <a:pt x="122555" y="0"/>
                    <a:pt x="152654" y="0"/>
                  </a:cubicBezTo>
                  <a:cubicBezTo>
                    <a:pt x="173482" y="0"/>
                    <a:pt x="191897" y="10033"/>
                    <a:pt x="203581" y="25400"/>
                  </a:cubicBezTo>
                  <a:cubicBezTo>
                    <a:pt x="215265" y="10033"/>
                    <a:pt x="233680" y="0"/>
                    <a:pt x="254508" y="0"/>
                  </a:cubicBezTo>
                  <a:cubicBezTo>
                    <a:pt x="284607" y="0"/>
                    <a:pt x="310007" y="20955"/>
                    <a:pt x="316484" y="49149"/>
                  </a:cubicBezTo>
                  <a:cubicBezTo>
                    <a:pt x="339852" y="58547"/>
                    <a:pt x="356362" y="81407"/>
                    <a:pt x="356362" y="108204"/>
                  </a:cubicBezTo>
                  <a:cubicBezTo>
                    <a:pt x="356362" y="108966"/>
                    <a:pt x="356362" y="109601"/>
                    <a:pt x="356362" y="110363"/>
                  </a:cubicBezTo>
                  <a:cubicBezTo>
                    <a:pt x="375412" y="121285"/>
                    <a:pt x="388112" y="141986"/>
                    <a:pt x="388112" y="165481"/>
                  </a:cubicBezTo>
                  <a:cubicBezTo>
                    <a:pt x="388112" y="169545"/>
                    <a:pt x="387731" y="173482"/>
                    <a:pt x="386969" y="177419"/>
                  </a:cubicBezTo>
                  <a:cubicBezTo>
                    <a:pt x="399542" y="191008"/>
                    <a:pt x="407162" y="209169"/>
                    <a:pt x="407162" y="229108"/>
                  </a:cubicBezTo>
                  <a:cubicBezTo>
                    <a:pt x="407162" y="252857"/>
                    <a:pt x="396367" y="273939"/>
                    <a:pt x="379476" y="287909"/>
                  </a:cubicBezTo>
                  <a:cubicBezTo>
                    <a:pt x="380873" y="293497"/>
                    <a:pt x="381762" y="299339"/>
                    <a:pt x="381762" y="305435"/>
                  </a:cubicBezTo>
                  <a:cubicBezTo>
                    <a:pt x="381762" y="344043"/>
                    <a:pt x="350393" y="375412"/>
                    <a:pt x="311785" y="375412"/>
                  </a:cubicBezTo>
                  <a:cubicBezTo>
                    <a:pt x="311023" y="375412"/>
                    <a:pt x="310388" y="375412"/>
                    <a:pt x="309626" y="375412"/>
                  </a:cubicBezTo>
                  <a:cubicBezTo>
                    <a:pt x="298704" y="394462"/>
                    <a:pt x="278003" y="407289"/>
                    <a:pt x="254508" y="407289"/>
                  </a:cubicBezTo>
                  <a:cubicBezTo>
                    <a:pt x="233680" y="407289"/>
                    <a:pt x="215265" y="397256"/>
                    <a:pt x="203581" y="381889"/>
                  </a:cubicBezTo>
                  <a:close/>
                  <a:moveTo>
                    <a:pt x="216281" y="343535"/>
                  </a:moveTo>
                  <a:cubicBezTo>
                    <a:pt x="216281" y="364617"/>
                    <a:pt x="233426" y="381762"/>
                    <a:pt x="254508" y="381762"/>
                  </a:cubicBezTo>
                  <a:cubicBezTo>
                    <a:pt x="270764" y="381762"/>
                    <a:pt x="284607" y="371602"/>
                    <a:pt x="290195" y="357251"/>
                  </a:cubicBezTo>
                  <a:cubicBezTo>
                    <a:pt x="292354" y="351536"/>
                    <a:pt x="298196" y="348234"/>
                    <a:pt x="304165" y="349250"/>
                  </a:cubicBezTo>
                  <a:cubicBezTo>
                    <a:pt x="306578" y="349631"/>
                    <a:pt x="309118" y="349885"/>
                    <a:pt x="311658" y="349885"/>
                  </a:cubicBezTo>
                  <a:cubicBezTo>
                    <a:pt x="336296" y="349885"/>
                    <a:pt x="356235" y="329946"/>
                    <a:pt x="356235" y="305308"/>
                  </a:cubicBezTo>
                  <a:cubicBezTo>
                    <a:pt x="356235" y="299085"/>
                    <a:pt x="354965" y="293243"/>
                    <a:pt x="352806" y="288036"/>
                  </a:cubicBezTo>
                  <a:cubicBezTo>
                    <a:pt x="350393" y="282321"/>
                    <a:pt x="352552" y="275590"/>
                    <a:pt x="357886" y="272288"/>
                  </a:cubicBezTo>
                  <a:cubicBezTo>
                    <a:pt x="372364" y="263271"/>
                    <a:pt x="381889" y="247269"/>
                    <a:pt x="381889" y="228981"/>
                  </a:cubicBezTo>
                  <a:cubicBezTo>
                    <a:pt x="381889" y="213741"/>
                    <a:pt x="375158" y="200152"/>
                    <a:pt x="364617" y="190754"/>
                  </a:cubicBezTo>
                  <a:cubicBezTo>
                    <a:pt x="360807" y="187452"/>
                    <a:pt x="359410" y="182118"/>
                    <a:pt x="360934" y="177165"/>
                  </a:cubicBezTo>
                  <a:cubicBezTo>
                    <a:pt x="362077" y="173482"/>
                    <a:pt x="362839" y="169418"/>
                    <a:pt x="362839" y="165227"/>
                  </a:cubicBezTo>
                  <a:cubicBezTo>
                    <a:pt x="362839" y="148971"/>
                    <a:pt x="352679" y="135001"/>
                    <a:pt x="338328" y="129540"/>
                  </a:cubicBezTo>
                  <a:cubicBezTo>
                    <a:pt x="332486" y="127381"/>
                    <a:pt x="329184" y="121285"/>
                    <a:pt x="330327" y="115189"/>
                  </a:cubicBezTo>
                  <a:cubicBezTo>
                    <a:pt x="330835" y="112776"/>
                    <a:pt x="331089" y="110363"/>
                    <a:pt x="331089" y="107823"/>
                  </a:cubicBezTo>
                  <a:cubicBezTo>
                    <a:pt x="331089" y="90043"/>
                    <a:pt x="318897" y="74930"/>
                    <a:pt x="302260" y="70866"/>
                  </a:cubicBezTo>
                  <a:cubicBezTo>
                    <a:pt x="297053" y="69469"/>
                    <a:pt x="293243" y="65024"/>
                    <a:pt x="292735" y="59690"/>
                  </a:cubicBezTo>
                  <a:cubicBezTo>
                    <a:pt x="290703" y="40640"/>
                    <a:pt x="274447" y="25400"/>
                    <a:pt x="254508" y="25400"/>
                  </a:cubicBezTo>
                  <a:cubicBezTo>
                    <a:pt x="233426" y="25400"/>
                    <a:pt x="216281" y="42545"/>
                    <a:pt x="216281" y="63627"/>
                  </a:cubicBezTo>
                  <a:lnTo>
                    <a:pt x="216281" y="343535"/>
                  </a:lnTo>
                </a:path>
              </a:pathLst>
            </a:custGeom>
            <a:solidFill>
              <a:srgbClr val="1A2D7A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857750" y="5591175"/>
            <a:ext cx="407203" cy="407203"/>
            <a:chOff x="0" y="0"/>
            <a:chExt cx="407200" cy="407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7289" cy="407289"/>
            </a:xfrm>
            <a:custGeom>
              <a:avLst/>
              <a:gdLst/>
              <a:ahLst/>
              <a:cxnLst/>
              <a:rect l="l" t="t" r="r" b="b"/>
              <a:pathLst>
                <a:path w="407289" h="407289">
                  <a:moveTo>
                    <a:pt x="203581" y="25400"/>
                  </a:moveTo>
                  <a:cubicBezTo>
                    <a:pt x="215265" y="25400"/>
                    <a:pt x="226822" y="26543"/>
                    <a:pt x="238379" y="28829"/>
                  </a:cubicBezTo>
                  <a:cubicBezTo>
                    <a:pt x="249936" y="31115"/>
                    <a:pt x="260985" y="34544"/>
                    <a:pt x="271780" y="38989"/>
                  </a:cubicBezTo>
                  <a:cubicBezTo>
                    <a:pt x="282575" y="43434"/>
                    <a:pt x="292862" y="48895"/>
                    <a:pt x="302514" y="55499"/>
                  </a:cubicBezTo>
                  <a:cubicBezTo>
                    <a:pt x="312166" y="62103"/>
                    <a:pt x="321310" y="69342"/>
                    <a:pt x="329565" y="77597"/>
                  </a:cubicBezTo>
                  <a:cubicBezTo>
                    <a:pt x="337820" y="85852"/>
                    <a:pt x="345186" y="94869"/>
                    <a:pt x="351790" y="104648"/>
                  </a:cubicBezTo>
                  <a:cubicBezTo>
                    <a:pt x="358394" y="114427"/>
                    <a:pt x="363728" y="124587"/>
                    <a:pt x="368300" y="135509"/>
                  </a:cubicBezTo>
                  <a:cubicBezTo>
                    <a:pt x="372872" y="146431"/>
                    <a:pt x="376174" y="157480"/>
                    <a:pt x="378460" y="168910"/>
                  </a:cubicBezTo>
                  <a:cubicBezTo>
                    <a:pt x="380746" y="180340"/>
                    <a:pt x="381889" y="192024"/>
                    <a:pt x="381889" y="203708"/>
                  </a:cubicBezTo>
                  <a:cubicBezTo>
                    <a:pt x="381889" y="215392"/>
                    <a:pt x="380746" y="226949"/>
                    <a:pt x="378460" y="238506"/>
                  </a:cubicBezTo>
                  <a:cubicBezTo>
                    <a:pt x="376174" y="250063"/>
                    <a:pt x="372745" y="261112"/>
                    <a:pt x="368300" y="271907"/>
                  </a:cubicBezTo>
                  <a:cubicBezTo>
                    <a:pt x="363855" y="282702"/>
                    <a:pt x="358267" y="292989"/>
                    <a:pt x="351790" y="302768"/>
                  </a:cubicBezTo>
                  <a:cubicBezTo>
                    <a:pt x="345313" y="312547"/>
                    <a:pt x="337947" y="321437"/>
                    <a:pt x="329565" y="329819"/>
                  </a:cubicBezTo>
                  <a:cubicBezTo>
                    <a:pt x="321183" y="338201"/>
                    <a:pt x="312293" y="345440"/>
                    <a:pt x="302514" y="352044"/>
                  </a:cubicBezTo>
                  <a:cubicBezTo>
                    <a:pt x="292735" y="358648"/>
                    <a:pt x="282575" y="363982"/>
                    <a:pt x="271780" y="368554"/>
                  </a:cubicBezTo>
                  <a:cubicBezTo>
                    <a:pt x="260985" y="373126"/>
                    <a:pt x="249809" y="376428"/>
                    <a:pt x="238379" y="378714"/>
                  </a:cubicBezTo>
                  <a:cubicBezTo>
                    <a:pt x="226949" y="381000"/>
                    <a:pt x="215265" y="382143"/>
                    <a:pt x="203581" y="382143"/>
                  </a:cubicBezTo>
                  <a:cubicBezTo>
                    <a:pt x="191897" y="382143"/>
                    <a:pt x="180340" y="381000"/>
                    <a:pt x="168783" y="378714"/>
                  </a:cubicBezTo>
                  <a:cubicBezTo>
                    <a:pt x="157226" y="376428"/>
                    <a:pt x="146177" y="372999"/>
                    <a:pt x="135382" y="368554"/>
                  </a:cubicBezTo>
                  <a:cubicBezTo>
                    <a:pt x="124587" y="364109"/>
                    <a:pt x="114300" y="358648"/>
                    <a:pt x="104648" y="352044"/>
                  </a:cubicBezTo>
                  <a:cubicBezTo>
                    <a:pt x="94996" y="345440"/>
                    <a:pt x="85979" y="338201"/>
                    <a:pt x="77724" y="329819"/>
                  </a:cubicBezTo>
                  <a:cubicBezTo>
                    <a:pt x="69469" y="321437"/>
                    <a:pt x="62103" y="312547"/>
                    <a:pt x="55626" y="302768"/>
                  </a:cubicBezTo>
                  <a:cubicBezTo>
                    <a:pt x="49149" y="292989"/>
                    <a:pt x="43688" y="282829"/>
                    <a:pt x="39116" y="271907"/>
                  </a:cubicBezTo>
                  <a:cubicBezTo>
                    <a:pt x="34544" y="260985"/>
                    <a:pt x="31242" y="249936"/>
                    <a:pt x="28956" y="238506"/>
                  </a:cubicBezTo>
                  <a:cubicBezTo>
                    <a:pt x="26670" y="227076"/>
                    <a:pt x="25400" y="215265"/>
                    <a:pt x="25400" y="203581"/>
                  </a:cubicBezTo>
                  <a:cubicBezTo>
                    <a:pt x="25400" y="191897"/>
                    <a:pt x="26543" y="180340"/>
                    <a:pt x="28829" y="168783"/>
                  </a:cubicBezTo>
                  <a:cubicBezTo>
                    <a:pt x="31115" y="157226"/>
                    <a:pt x="34544" y="146177"/>
                    <a:pt x="38989" y="135382"/>
                  </a:cubicBezTo>
                  <a:cubicBezTo>
                    <a:pt x="43434" y="124587"/>
                    <a:pt x="49022" y="114300"/>
                    <a:pt x="55499" y="104648"/>
                  </a:cubicBezTo>
                  <a:cubicBezTo>
                    <a:pt x="61976" y="94996"/>
                    <a:pt x="69342" y="85852"/>
                    <a:pt x="77597" y="77597"/>
                  </a:cubicBezTo>
                  <a:cubicBezTo>
                    <a:pt x="85852" y="69342"/>
                    <a:pt x="94869" y="61976"/>
                    <a:pt x="104648" y="55499"/>
                  </a:cubicBezTo>
                  <a:cubicBezTo>
                    <a:pt x="114427" y="49022"/>
                    <a:pt x="124587" y="43561"/>
                    <a:pt x="135382" y="38989"/>
                  </a:cubicBezTo>
                  <a:cubicBezTo>
                    <a:pt x="146177" y="34417"/>
                    <a:pt x="157353" y="31115"/>
                    <a:pt x="168783" y="28829"/>
                  </a:cubicBezTo>
                  <a:cubicBezTo>
                    <a:pt x="180213" y="26543"/>
                    <a:pt x="191897" y="25400"/>
                    <a:pt x="203581" y="25400"/>
                  </a:cubicBezTo>
                  <a:close/>
                  <a:moveTo>
                    <a:pt x="203581" y="407162"/>
                  </a:moveTo>
                  <a:cubicBezTo>
                    <a:pt x="210185" y="407162"/>
                    <a:pt x="216916" y="406781"/>
                    <a:pt x="223520" y="406146"/>
                  </a:cubicBezTo>
                  <a:cubicBezTo>
                    <a:pt x="230124" y="405511"/>
                    <a:pt x="236728" y="404495"/>
                    <a:pt x="243332" y="403225"/>
                  </a:cubicBezTo>
                  <a:cubicBezTo>
                    <a:pt x="249936" y="401955"/>
                    <a:pt x="256286" y="400304"/>
                    <a:pt x="262763" y="398399"/>
                  </a:cubicBezTo>
                  <a:cubicBezTo>
                    <a:pt x="269240" y="396494"/>
                    <a:pt x="275463" y="394208"/>
                    <a:pt x="281559" y="391668"/>
                  </a:cubicBezTo>
                  <a:cubicBezTo>
                    <a:pt x="287655" y="389128"/>
                    <a:pt x="293751" y="386207"/>
                    <a:pt x="299593" y="383159"/>
                  </a:cubicBezTo>
                  <a:cubicBezTo>
                    <a:pt x="305435" y="380111"/>
                    <a:pt x="311150" y="376555"/>
                    <a:pt x="316738" y="372872"/>
                  </a:cubicBezTo>
                  <a:cubicBezTo>
                    <a:pt x="322326" y="369189"/>
                    <a:pt x="327660" y="365252"/>
                    <a:pt x="332740" y="360934"/>
                  </a:cubicBezTo>
                  <a:cubicBezTo>
                    <a:pt x="337820" y="356616"/>
                    <a:pt x="342773" y="352171"/>
                    <a:pt x="347599" y="347472"/>
                  </a:cubicBezTo>
                  <a:cubicBezTo>
                    <a:pt x="352425" y="342773"/>
                    <a:pt x="356743" y="337820"/>
                    <a:pt x="361061" y="332613"/>
                  </a:cubicBezTo>
                  <a:cubicBezTo>
                    <a:pt x="365379" y="327406"/>
                    <a:pt x="369316" y="322072"/>
                    <a:pt x="372999" y="316611"/>
                  </a:cubicBezTo>
                  <a:cubicBezTo>
                    <a:pt x="376682" y="311150"/>
                    <a:pt x="380111" y="305308"/>
                    <a:pt x="383286" y="299466"/>
                  </a:cubicBezTo>
                  <a:cubicBezTo>
                    <a:pt x="386461" y="293624"/>
                    <a:pt x="389255" y="287528"/>
                    <a:pt x="391795" y="281432"/>
                  </a:cubicBezTo>
                  <a:cubicBezTo>
                    <a:pt x="394335" y="275336"/>
                    <a:pt x="396621" y="268986"/>
                    <a:pt x="398526" y="262636"/>
                  </a:cubicBezTo>
                  <a:cubicBezTo>
                    <a:pt x="400431" y="256286"/>
                    <a:pt x="402082" y="249809"/>
                    <a:pt x="403352" y="243205"/>
                  </a:cubicBezTo>
                  <a:cubicBezTo>
                    <a:pt x="404622" y="236601"/>
                    <a:pt x="405638" y="230124"/>
                    <a:pt x="406273" y="223393"/>
                  </a:cubicBezTo>
                  <a:cubicBezTo>
                    <a:pt x="406908" y="216662"/>
                    <a:pt x="407289" y="210058"/>
                    <a:pt x="407289" y="203454"/>
                  </a:cubicBezTo>
                  <a:cubicBezTo>
                    <a:pt x="407289" y="196850"/>
                    <a:pt x="406908" y="190119"/>
                    <a:pt x="406273" y="183515"/>
                  </a:cubicBezTo>
                  <a:cubicBezTo>
                    <a:pt x="405638" y="176911"/>
                    <a:pt x="404622" y="170307"/>
                    <a:pt x="403352" y="163703"/>
                  </a:cubicBezTo>
                  <a:cubicBezTo>
                    <a:pt x="402082" y="157099"/>
                    <a:pt x="400431" y="150749"/>
                    <a:pt x="398526" y="144272"/>
                  </a:cubicBezTo>
                  <a:cubicBezTo>
                    <a:pt x="396621" y="137795"/>
                    <a:pt x="394335" y="131572"/>
                    <a:pt x="391795" y="125476"/>
                  </a:cubicBezTo>
                  <a:cubicBezTo>
                    <a:pt x="389255" y="119380"/>
                    <a:pt x="386334" y="113284"/>
                    <a:pt x="383286" y="107442"/>
                  </a:cubicBezTo>
                  <a:cubicBezTo>
                    <a:pt x="380238" y="101600"/>
                    <a:pt x="376682" y="95885"/>
                    <a:pt x="372999" y="90297"/>
                  </a:cubicBezTo>
                  <a:cubicBezTo>
                    <a:pt x="369316" y="84709"/>
                    <a:pt x="365379" y="79375"/>
                    <a:pt x="361061" y="74295"/>
                  </a:cubicBezTo>
                  <a:cubicBezTo>
                    <a:pt x="356743" y="69215"/>
                    <a:pt x="352425" y="64135"/>
                    <a:pt x="347599" y="59436"/>
                  </a:cubicBezTo>
                  <a:cubicBezTo>
                    <a:pt x="342773" y="54737"/>
                    <a:pt x="337947" y="50292"/>
                    <a:pt x="332740" y="45974"/>
                  </a:cubicBezTo>
                  <a:cubicBezTo>
                    <a:pt x="327533" y="41656"/>
                    <a:pt x="322199" y="37719"/>
                    <a:pt x="316738" y="34036"/>
                  </a:cubicBezTo>
                  <a:cubicBezTo>
                    <a:pt x="311277" y="30353"/>
                    <a:pt x="305435" y="26924"/>
                    <a:pt x="299593" y="23749"/>
                  </a:cubicBezTo>
                  <a:cubicBezTo>
                    <a:pt x="293751" y="20574"/>
                    <a:pt x="287655" y="17780"/>
                    <a:pt x="281559" y="15240"/>
                  </a:cubicBezTo>
                  <a:cubicBezTo>
                    <a:pt x="275463" y="12700"/>
                    <a:pt x="269113" y="10414"/>
                    <a:pt x="262763" y="8509"/>
                  </a:cubicBezTo>
                  <a:cubicBezTo>
                    <a:pt x="256413" y="6604"/>
                    <a:pt x="249809" y="5207"/>
                    <a:pt x="243332" y="3937"/>
                  </a:cubicBezTo>
                  <a:cubicBezTo>
                    <a:pt x="236855" y="2667"/>
                    <a:pt x="230124" y="1651"/>
                    <a:pt x="223520" y="1016"/>
                  </a:cubicBezTo>
                  <a:cubicBezTo>
                    <a:pt x="216916" y="381"/>
                    <a:pt x="210312" y="0"/>
                    <a:pt x="203581" y="0"/>
                  </a:cubicBezTo>
                  <a:cubicBezTo>
                    <a:pt x="196850" y="0"/>
                    <a:pt x="190246" y="381"/>
                    <a:pt x="183642" y="1016"/>
                  </a:cubicBezTo>
                  <a:cubicBezTo>
                    <a:pt x="177038" y="1651"/>
                    <a:pt x="170434" y="2667"/>
                    <a:pt x="163830" y="3937"/>
                  </a:cubicBezTo>
                  <a:cubicBezTo>
                    <a:pt x="157226" y="5207"/>
                    <a:pt x="150876" y="6858"/>
                    <a:pt x="144399" y="8763"/>
                  </a:cubicBezTo>
                  <a:cubicBezTo>
                    <a:pt x="137922" y="10668"/>
                    <a:pt x="131699" y="12954"/>
                    <a:pt x="125603" y="15494"/>
                  </a:cubicBezTo>
                  <a:cubicBezTo>
                    <a:pt x="119507" y="18034"/>
                    <a:pt x="113411" y="20828"/>
                    <a:pt x="107569" y="24003"/>
                  </a:cubicBezTo>
                  <a:cubicBezTo>
                    <a:pt x="101727" y="27178"/>
                    <a:pt x="96012" y="30607"/>
                    <a:pt x="90424" y="34290"/>
                  </a:cubicBezTo>
                  <a:cubicBezTo>
                    <a:pt x="84836" y="37973"/>
                    <a:pt x="79502" y="41910"/>
                    <a:pt x="74422" y="46228"/>
                  </a:cubicBezTo>
                  <a:cubicBezTo>
                    <a:pt x="69342" y="50546"/>
                    <a:pt x="64389" y="54991"/>
                    <a:pt x="59563" y="59690"/>
                  </a:cubicBezTo>
                  <a:cubicBezTo>
                    <a:pt x="54737" y="64389"/>
                    <a:pt x="50419" y="69342"/>
                    <a:pt x="46101" y="74549"/>
                  </a:cubicBezTo>
                  <a:cubicBezTo>
                    <a:pt x="41783" y="79756"/>
                    <a:pt x="37846" y="85090"/>
                    <a:pt x="34163" y="90551"/>
                  </a:cubicBezTo>
                  <a:cubicBezTo>
                    <a:pt x="30480" y="96012"/>
                    <a:pt x="27051" y="101854"/>
                    <a:pt x="23876" y="107696"/>
                  </a:cubicBezTo>
                  <a:cubicBezTo>
                    <a:pt x="20701" y="113538"/>
                    <a:pt x="17907" y="119634"/>
                    <a:pt x="15367" y="125730"/>
                  </a:cubicBezTo>
                  <a:cubicBezTo>
                    <a:pt x="12827" y="131826"/>
                    <a:pt x="10541" y="138176"/>
                    <a:pt x="8636" y="144526"/>
                  </a:cubicBezTo>
                  <a:cubicBezTo>
                    <a:pt x="6731" y="150876"/>
                    <a:pt x="5207" y="157353"/>
                    <a:pt x="3937" y="163830"/>
                  </a:cubicBezTo>
                  <a:cubicBezTo>
                    <a:pt x="2667" y="170307"/>
                    <a:pt x="1651" y="177038"/>
                    <a:pt x="1016" y="183642"/>
                  </a:cubicBezTo>
                  <a:cubicBezTo>
                    <a:pt x="381" y="190246"/>
                    <a:pt x="0" y="196977"/>
                    <a:pt x="0" y="203581"/>
                  </a:cubicBezTo>
                  <a:cubicBezTo>
                    <a:pt x="0" y="210185"/>
                    <a:pt x="381" y="216916"/>
                    <a:pt x="1016" y="223520"/>
                  </a:cubicBezTo>
                  <a:cubicBezTo>
                    <a:pt x="1651" y="230124"/>
                    <a:pt x="2667" y="236728"/>
                    <a:pt x="3937" y="243332"/>
                  </a:cubicBezTo>
                  <a:cubicBezTo>
                    <a:pt x="5207" y="249936"/>
                    <a:pt x="6858" y="256286"/>
                    <a:pt x="8763" y="262763"/>
                  </a:cubicBezTo>
                  <a:cubicBezTo>
                    <a:pt x="10668" y="269240"/>
                    <a:pt x="12954" y="275463"/>
                    <a:pt x="15494" y="281559"/>
                  </a:cubicBezTo>
                  <a:cubicBezTo>
                    <a:pt x="18034" y="287655"/>
                    <a:pt x="20828" y="293751"/>
                    <a:pt x="24003" y="299593"/>
                  </a:cubicBezTo>
                  <a:cubicBezTo>
                    <a:pt x="27178" y="305435"/>
                    <a:pt x="30607" y="311150"/>
                    <a:pt x="34290" y="316738"/>
                  </a:cubicBezTo>
                  <a:cubicBezTo>
                    <a:pt x="37973" y="322326"/>
                    <a:pt x="41910" y="327660"/>
                    <a:pt x="46228" y="332740"/>
                  </a:cubicBezTo>
                  <a:cubicBezTo>
                    <a:pt x="50546" y="337820"/>
                    <a:pt x="54864" y="342773"/>
                    <a:pt x="59690" y="347599"/>
                  </a:cubicBezTo>
                  <a:cubicBezTo>
                    <a:pt x="64516" y="352425"/>
                    <a:pt x="69342" y="356743"/>
                    <a:pt x="74549" y="361061"/>
                  </a:cubicBezTo>
                  <a:cubicBezTo>
                    <a:pt x="79756" y="365379"/>
                    <a:pt x="85090" y="369189"/>
                    <a:pt x="90551" y="372999"/>
                  </a:cubicBezTo>
                  <a:cubicBezTo>
                    <a:pt x="96012" y="376809"/>
                    <a:pt x="101854" y="380111"/>
                    <a:pt x="107696" y="383286"/>
                  </a:cubicBezTo>
                  <a:cubicBezTo>
                    <a:pt x="113538" y="386461"/>
                    <a:pt x="119634" y="389255"/>
                    <a:pt x="125730" y="391795"/>
                  </a:cubicBezTo>
                  <a:cubicBezTo>
                    <a:pt x="131826" y="394335"/>
                    <a:pt x="138176" y="396621"/>
                    <a:pt x="144526" y="398526"/>
                  </a:cubicBezTo>
                  <a:cubicBezTo>
                    <a:pt x="150876" y="400431"/>
                    <a:pt x="157353" y="402082"/>
                    <a:pt x="163957" y="403352"/>
                  </a:cubicBezTo>
                  <a:cubicBezTo>
                    <a:pt x="170561" y="404622"/>
                    <a:pt x="177038" y="405638"/>
                    <a:pt x="183769" y="406273"/>
                  </a:cubicBezTo>
                  <a:cubicBezTo>
                    <a:pt x="190500" y="406908"/>
                    <a:pt x="197104" y="407289"/>
                    <a:pt x="203708" y="407289"/>
                  </a:cubicBezTo>
                  <a:close/>
                  <a:moveTo>
                    <a:pt x="222631" y="76327"/>
                  </a:moveTo>
                  <a:cubicBezTo>
                    <a:pt x="222631" y="73787"/>
                    <a:pt x="222123" y="71374"/>
                    <a:pt x="221234" y="68961"/>
                  </a:cubicBezTo>
                  <a:cubicBezTo>
                    <a:pt x="220345" y="66548"/>
                    <a:pt x="218948" y="64516"/>
                    <a:pt x="217043" y="62738"/>
                  </a:cubicBezTo>
                  <a:cubicBezTo>
                    <a:pt x="215138" y="60960"/>
                    <a:pt x="213233" y="59563"/>
                    <a:pt x="210820" y="58547"/>
                  </a:cubicBezTo>
                  <a:cubicBezTo>
                    <a:pt x="208407" y="57531"/>
                    <a:pt x="205994" y="57150"/>
                    <a:pt x="203454" y="57150"/>
                  </a:cubicBezTo>
                  <a:cubicBezTo>
                    <a:pt x="200914" y="57150"/>
                    <a:pt x="198501" y="57658"/>
                    <a:pt x="196215" y="58547"/>
                  </a:cubicBezTo>
                  <a:cubicBezTo>
                    <a:pt x="193929" y="59436"/>
                    <a:pt x="191770" y="60833"/>
                    <a:pt x="189992" y="62738"/>
                  </a:cubicBezTo>
                  <a:cubicBezTo>
                    <a:pt x="188214" y="64643"/>
                    <a:pt x="186817" y="66548"/>
                    <a:pt x="185928" y="68961"/>
                  </a:cubicBezTo>
                  <a:cubicBezTo>
                    <a:pt x="185039" y="71374"/>
                    <a:pt x="184531" y="73787"/>
                    <a:pt x="184531" y="76327"/>
                  </a:cubicBezTo>
                  <a:cubicBezTo>
                    <a:pt x="184531" y="78867"/>
                    <a:pt x="185039" y="81280"/>
                    <a:pt x="185928" y="83566"/>
                  </a:cubicBezTo>
                  <a:cubicBezTo>
                    <a:pt x="186817" y="85852"/>
                    <a:pt x="188214" y="88011"/>
                    <a:pt x="189992" y="89789"/>
                  </a:cubicBezTo>
                  <a:cubicBezTo>
                    <a:pt x="191770" y="91567"/>
                    <a:pt x="193802" y="92964"/>
                    <a:pt x="196215" y="93980"/>
                  </a:cubicBezTo>
                  <a:cubicBezTo>
                    <a:pt x="198628" y="94996"/>
                    <a:pt x="201041" y="95377"/>
                    <a:pt x="203454" y="95377"/>
                  </a:cubicBezTo>
                  <a:cubicBezTo>
                    <a:pt x="205867" y="95377"/>
                    <a:pt x="208407" y="94869"/>
                    <a:pt x="210820" y="93980"/>
                  </a:cubicBezTo>
                  <a:cubicBezTo>
                    <a:pt x="213233" y="93091"/>
                    <a:pt x="215265" y="91694"/>
                    <a:pt x="217043" y="89789"/>
                  </a:cubicBezTo>
                  <a:cubicBezTo>
                    <a:pt x="218821" y="87884"/>
                    <a:pt x="220218" y="85979"/>
                    <a:pt x="221234" y="83566"/>
                  </a:cubicBezTo>
                  <a:cubicBezTo>
                    <a:pt x="222250" y="81153"/>
                    <a:pt x="222631" y="78740"/>
                    <a:pt x="222631" y="76327"/>
                  </a:cubicBezTo>
                  <a:close/>
                  <a:moveTo>
                    <a:pt x="178181" y="279908"/>
                  </a:moveTo>
                  <a:cubicBezTo>
                    <a:pt x="178181" y="276479"/>
                    <a:pt x="178816" y="273304"/>
                    <a:pt x="180086" y="270129"/>
                  </a:cubicBezTo>
                  <a:cubicBezTo>
                    <a:pt x="181356" y="266954"/>
                    <a:pt x="183261" y="264287"/>
                    <a:pt x="185547" y="261874"/>
                  </a:cubicBezTo>
                  <a:cubicBezTo>
                    <a:pt x="187833" y="259461"/>
                    <a:pt x="190754" y="257683"/>
                    <a:pt x="193802" y="256286"/>
                  </a:cubicBezTo>
                  <a:cubicBezTo>
                    <a:pt x="196850" y="254889"/>
                    <a:pt x="200152" y="254381"/>
                    <a:pt x="203581" y="254381"/>
                  </a:cubicBezTo>
                  <a:cubicBezTo>
                    <a:pt x="207010" y="254381"/>
                    <a:pt x="210185" y="255016"/>
                    <a:pt x="213360" y="256286"/>
                  </a:cubicBezTo>
                  <a:cubicBezTo>
                    <a:pt x="216535" y="257556"/>
                    <a:pt x="219202" y="259461"/>
                    <a:pt x="221615" y="261874"/>
                  </a:cubicBezTo>
                  <a:cubicBezTo>
                    <a:pt x="224028" y="264287"/>
                    <a:pt x="225806" y="266954"/>
                    <a:pt x="227076" y="270129"/>
                  </a:cubicBezTo>
                  <a:cubicBezTo>
                    <a:pt x="228346" y="273304"/>
                    <a:pt x="228981" y="276479"/>
                    <a:pt x="228981" y="279908"/>
                  </a:cubicBezTo>
                  <a:cubicBezTo>
                    <a:pt x="228981" y="283337"/>
                    <a:pt x="228346" y="286512"/>
                    <a:pt x="227076" y="289687"/>
                  </a:cubicBezTo>
                  <a:cubicBezTo>
                    <a:pt x="225806" y="292862"/>
                    <a:pt x="223901" y="295529"/>
                    <a:pt x="221615" y="297942"/>
                  </a:cubicBezTo>
                  <a:cubicBezTo>
                    <a:pt x="219329" y="300355"/>
                    <a:pt x="216535" y="302133"/>
                    <a:pt x="213360" y="303403"/>
                  </a:cubicBezTo>
                  <a:cubicBezTo>
                    <a:pt x="210185" y="304673"/>
                    <a:pt x="207010" y="305308"/>
                    <a:pt x="203581" y="305308"/>
                  </a:cubicBezTo>
                  <a:cubicBezTo>
                    <a:pt x="200152" y="305308"/>
                    <a:pt x="196977" y="304673"/>
                    <a:pt x="193802" y="303403"/>
                  </a:cubicBezTo>
                  <a:cubicBezTo>
                    <a:pt x="190627" y="302133"/>
                    <a:pt x="187960" y="300228"/>
                    <a:pt x="185547" y="297942"/>
                  </a:cubicBezTo>
                  <a:cubicBezTo>
                    <a:pt x="183134" y="295656"/>
                    <a:pt x="181356" y="292862"/>
                    <a:pt x="180086" y="289687"/>
                  </a:cubicBezTo>
                  <a:cubicBezTo>
                    <a:pt x="178816" y="286512"/>
                    <a:pt x="178181" y="283337"/>
                    <a:pt x="178181" y="279908"/>
                  </a:cubicBezTo>
                  <a:close/>
                  <a:moveTo>
                    <a:pt x="254508" y="279908"/>
                  </a:moveTo>
                  <a:cubicBezTo>
                    <a:pt x="254508" y="251841"/>
                    <a:pt x="231648" y="228981"/>
                    <a:pt x="203581" y="228981"/>
                  </a:cubicBezTo>
                  <a:cubicBezTo>
                    <a:pt x="189611" y="228981"/>
                    <a:pt x="177038" y="234569"/>
                    <a:pt x="167894" y="243586"/>
                  </a:cubicBezTo>
                  <a:lnTo>
                    <a:pt x="82804" y="192659"/>
                  </a:lnTo>
                  <a:cubicBezTo>
                    <a:pt x="76708" y="189103"/>
                    <a:pt x="68961" y="191008"/>
                    <a:pt x="65278" y="196977"/>
                  </a:cubicBezTo>
                  <a:cubicBezTo>
                    <a:pt x="61595" y="202946"/>
                    <a:pt x="63627" y="210820"/>
                    <a:pt x="69596" y="214503"/>
                  </a:cubicBezTo>
                  <a:lnTo>
                    <a:pt x="154559" y="265430"/>
                  </a:lnTo>
                  <a:cubicBezTo>
                    <a:pt x="153162" y="270002"/>
                    <a:pt x="152527" y="274955"/>
                    <a:pt x="152527" y="279908"/>
                  </a:cubicBezTo>
                  <a:cubicBezTo>
                    <a:pt x="152527" y="307975"/>
                    <a:pt x="175387" y="330835"/>
                    <a:pt x="203454" y="330835"/>
                  </a:cubicBezTo>
                  <a:cubicBezTo>
                    <a:pt x="231521" y="330835"/>
                    <a:pt x="254381" y="307975"/>
                    <a:pt x="254381" y="279908"/>
                  </a:cubicBezTo>
                  <a:lnTo>
                    <a:pt x="254508" y="279781"/>
                  </a:lnTo>
                  <a:close/>
                  <a:moveTo>
                    <a:pt x="133604" y="114554"/>
                  </a:moveTo>
                  <a:cubicBezTo>
                    <a:pt x="133604" y="112014"/>
                    <a:pt x="133096" y="109601"/>
                    <a:pt x="132207" y="107188"/>
                  </a:cubicBezTo>
                  <a:cubicBezTo>
                    <a:pt x="131318" y="104775"/>
                    <a:pt x="129921" y="102743"/>
                    <a:pt x="128016" y="100965"/>
                  </a:cubicBezTo>
                  <a:cubicBezTo>
                    <a:pt x="126111" y="99187"/>
                    <a:pt x="124206" y="97790"/>
                    <a:pt x="121793" y="96774"/>
                  </a:cubicBezTo>
                  <a:cubicBezTo>
                    <a:pt x="119380" y="95758"/>
                    <a:pt x="116967" y="95377"/>
                    <a:pt x="114554" y="95377"/>
                  </a:cubicBezTo>
                  <a:cubicBezTo>
                    <a:pt x="112141" y="95377"/>
                    <a:pt x="109601" y="95885"/>
                    <a:pt x="107188" y="96774"/>
                  </a:cubicBezTo>
                  <a:cubicBezTo>
                    <a:pt x="104775" y="97663"/>
                    <a:pt x="102743" y="99060"/>
                    <a:pt x="100965" y="100965"/>
                  </a:cubicBezTo>
                  <a:cubicBezTo>
                    <a:pt x="99187" y="102870"/>
                    <a:pt x="97790" y="104775"/>
                    <a:pt x="96774" y="107188"/>
                  </a:cubicBezTo>
                  <a:cubicBezTo>
                    <a:pt x="95758" y="109601"/>
                    <a:pt x="95377" y="112014"/>
                    <a:pt x="95377" y="114554"/>
                  </a:cubicBezTo>
                  <a:cubicBezTo>
                    <a:pt x="95377" y="117094"/>
                    <a:pt x="95885" y="119507"/>
                    <a:pt x="96774" y="121920"/>
                  </a:cubicBezTo>
                  <a:cubicBezTo>
                    <a:pt x="97663" y="124333"/>
                    <a:pt x="99060" y="126365"/>
                    <a:pt x="100965" y="128143"/>
                  </a:cubicBezTo>
                  <a:cubicBezTo>
                    <a:pt x="102870" y="129921"/>
                    <a:pt x="104775" y="131318"/>
                    <a:pt x="107188" y="132334"/>
                  </a:cubicBezTo>
                  <a:cubicBezTo>
                    <a:pt x="109601" y="133350"/>
                    <a:pt x="112014" y="133731"/>
                    <a:pt x="114554" y="133731"/>
                  </a:cubicBezTo>
                  <a:cubicBezTo>
                    <a:pt x="117094" y="133731"/>
                    <a:pt x="119507" y="133223"/>
                    <a:pt x="121793" y="132334"/>
                  </a:cubicBezTo>
                  <a:cubicBezTo>
                    <a:pt x="124079" y="131445"/>
                    <a:pt x="126238" y="129921"/>
                    <a:pt x="128016" y="128143"/>
                  </a:cubicBezTo>
                  <a:cubicBezTo>
                    <a:pt x="129794" y="126365"/>
                    <a:pt x="131191" y="124333"/>
                    <a:pt x="132207" y="121920"/>
                  </a:cubicBezTo>
                  <a:cubicBezTo>
                    <a:pt x="133223" y="119507"/>
                    <a:pt x="133604" y="117094"/>
                    <a:pt x="133604" y="114554"/>
                  </a:cubicBezTo>
                  <a:close/>
                  <a:moveTo>
                    <a:pt x="330835" y="222758"/>
                  </a:moveTo>
                  <a:cubicBezTo>
                    <a:pt x="333375" y="222758"/>
                    <a:pt x="335788" y="222250"/>
                    <a:pt x="338201" y="221361"/>
                  </a:cubicBezTo>
                  <a:cubicBezTo>
                    <a:pt x="340614" y="220472"/>
                    <a:pt x="342646" y="219075"/>
                    <a:pt x="344424" y="217170"/>
                  </a:cubicBezTo>
                  <a:cubicBezTo>
                    <a:pt x="346202" y="215265"/>
                    <a:pt x="347599" y="213360"/>
                    <a:pt x="348615" y="210947"/>
                  </a:cubicBezTo>
                  <a:cubicBezTo>
                    <a:pt x="349631" y="208534"/>
                    <a:pt x="350012" y="206121"/>
                    <a:pt x="350012" y="203708"/>
                  </a:cubicBezTo>
                  <a:cubicBezTo>
                    <a:pt x="350012" y="201295"/>
                    <a:pt x="349504" y="198755"/>
                    <a:pt x="348615" y="196342"/>
                  </a:cubicBezTo>
                  <a:cubicBezTo>
                    <a:pt x="347726" y="193929"/>
                    <a:pt x="346202" y="191897"/>
                    <a:pt x="344424" y="190119"/>
                  </a:cubicBezTo>
                  <a:cubicBezTo>
                    <a:pt x="342646" y="188341"/>
                    <a:pt x="340614" y="186944"/>
                    <a:pt x="338201" y="185928"/>
                  </a:cubicBezTo>
                  <a:cubicBezTo>
                    <a:pt x="335788" y="184912"/>
                    <a:pt x="333375" y="184531"/>
                    <a:pt x="330835" y="184531"/>
                  </a:cubicBezTo>
                  <a:cubicBezTo>
                    <a:pt x="328295" y="184531"/>
                    <a:pt x="325882" y="185039"/>
                    <a:pt x="323596" y="185928"/>
                  </a:cubicBezTo>
                  <a:cubicBezTo>
                    <a:pt x="321310" y="186817"/>
                    <a:pt x="319151" y="188214"/>
                    <a:pt x="317373" y="190119"/>
                  </a:cubicBezTo>
                  <a:cubicBezTo>
                    <a:pt x="315595" y="192024"/>
                    <a:pt x="314198" y="193929"/>
                    <a:pt x="313182" y="196342"/>
                  </a:cubicBezTo>
                  <a:cubicBezTo>
                    <a:pt x="312166" y="198755"/>
                    <a:pt x="311785" y="201168"/>
                    <a:pt x="311785" y="203708"/>
                  </a:cubicBezTo>
                  <a:cubicBezTo>
                    <a:pt x="311785" y="206248"/>
                    <a:pt x="312293" y="208661"/>
                    <a:pt x="313182" y="210947"/>
                  </a:cubicBezTo>
                  <a:cubicBezTo>
                    <a:pt x="314071" y="213233"/>
                    <a:pt x="315468" y="215392"/>
                    <a:pt x="317373" y="217170"/>
                  </a:cubicBezTo>
                  <a:cubicBezTo>
                    <a:pt x="319278" y="218948"/>
                    <a:pt x="321183" y="220345"/>
                    <a:pt x="323596" y="221361"/>
                  </a:cubicBezTo>
                  <a:cubicBezTo>
                    <a:pt x="326009" y="222377"/>
                    <a:pt x="328422" y="222758"/>
                    <a:pt x="330835" y="222758"/>
                  </a:cubicBezTo>
                  <a:close/>
                  <a:moveTo>
                    <a:pt x="311785" y="114554"/>
                  </a:moveTo>
                  <a:cubicBezTo>
                    <a:pt x="311785" y="112014"/>
                    <a:pt x="311277" y="109601"/>
                    <a:pt x="310388" y="107188"/>
                  </a:cubicBezTo>
                  <a:cubicBezTo>
                    <a:pt x="309499" y="104775"/>
                    <a:pt x="307975" y="102743"/>
                    <a:pt x="306197" y="100965"/>
                  </a:cubicBezTo>
                  <a:cubicBezTo>
                    <a:pt x="304419" y="99187"/>
                    <a:pt x="302387" y="97790"/>
                    <a:pt x="299974" y="96774"/>
                  </a:cubicBezTo>
                  <a:cubicBezTo>
                    <a:pt x="297561" y="95758"/>
                    <a:pt x="295148" y="95377"/>
                    <a:pt x="292735" y="95377"/>
                  </a:cubicBezTo>
                  <a:cubicBezTo>
                    <a:pt x="290322" y="95377"/>
                    <a:pt x="287782" y="95885"/>
                    <a:pt x="285369" y="96774"/>
                  </a:cubicBezTo>
                  <a:cubicBezTo>
                    <a:pt x="282956" y="97663"/>
                    <a:pt x="280924" y="99060"/>
                    <a:pt x="279146" y="100965"/>
                  </a:cubicBezTo>
                  <a:cubicBezTo>
                    <a:pt x="277368" y="102870"/>
                    <a:pt x="275971" y="104775"/>
                    <a:pt x="274955" y="107188"/>
                  </a:cubicBezTo>
                  <a:cubicBezTo>
                    <a:pt x="273939" y="109601"/>
                    <a:pt x="273558" y="112014"/>
                    <a:pt x="273558" y="114554"/>
                  </a:cubicBezTo>
                  <a:cubicBezTo>
                    <a:pt x="273558" y="117094"/>
                    <a:pt x="274066" y="119507"/>
                    <a:pt x="274955" y="121920"/>
                  </a:cubicBezTo>
                  <a:cubicBezTo>
                    <a:pt x="275844" y="124333"/>
                    <a:pt x="277241" y="126365"/>
                    <a:pt x="279146" y="128143"/>
                  </a:cubicBezTo>
                  <a:cubicBezTo>
                    <a:pt x="281051" y="129921"/>
                    <a:pt x="282956" y="131318"/>
                    <a:pt x="285369" y="132334"/>
                  </a:cubicBezTo>
                  <a:cubicBezTo>
                    <a:pt x="287782" y="133350"/>
                    <a:pt x="290195" y="133731"/>
                    <a:pt x="292735" y="133731"/>
                  </a:cubicBezTo>
                  <a:cubicBezTo>
                    <a:pt x="295275" y="133731"/>
                    <a:pt x="297688" y="133223"/>
                    <a:pt x="299974" y="132334"/>
                  </a:cubicBezTo>
                  <a:cubicBezTo>
                    <a:pt x="302260" y="131445"/>
                    <a:pt x="304419" y="129921"/>
                    <a:pt x="306197" y="128143"/>
                  </a:cubicBezTo>
                  <a:cubicBezTo>
                    <a:pt x="307975" y="126365"/>
                    <a:pt x="309372" y="124333"/>
                    <a:pt x="310388" y="121920"/>
                  </a:cubicBezTo>
                  <a:cubicBezTo>
                    <a:pt x="311404" y="119507"/>
                    <a:pt x="311785" y="117094"/>
                    <a:pt x="311785" y="114554"/>
                  </a:cubicBezTo>
                </a:path>
              </a:pathLst>
            </a:custGeom>
            <a:solidFill>
              <a:srgbClr val="1A2D7A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857760" y="3943369"/>
            <a:ext cx="407165" cy="407165"/>
            <a:chOff x="0" y="0"/>
            <a:chExt cx="407162" cy="407175"/>
          </a:xfrm>
        </p:grpSpPr>
        <p:sp>
          <p:nvSpPr>
            <p:cNvPr id="10" name="Freeform 10"/>
            <p:cNvSpPr/>
            <p:nvPr/>
          </p:nvSpPr>
          <p:spPr>
            <a:xfrm>
              <a:off x="-635" y="-6604"/>
              <a:ext cx="414655" cy="414401"/>
            </a:xfrm>
            <a:custGeom>
              <a:avLst/>
              <a:gdLst/>
              <a:ahLst/>
              <a:cxnLst/>
              <a:rect l="l" t="t" r="r" b="b"/>
              <a:pathLst>
                <a:path w="414655" h="414401">
                  <a:moveTo>
                    <a:pt x="150876" y="302387"/>
                  </a:moveTo>
                  <a:lnTo>
                    <a:pt x="110744" y="262382"/>
                  </a:lnTo>
                  <a:cubicBezTo>
                    <a:pt x="125476" y="228473"/>
                    <a:pt x="159766" y="152908"/>
                    <a:pt x="186436" y="113665"/>
                  </a:cubicBezTo>
                  <a:cubicBezTo>
                    <a:pt x="242951" y="30607"/>
                    <a:pt x="325882" y="26162"/>
                    <a:pt x="378968" y="35433"/>
                  </a:cubicBezTo>
                  <a:cubicBezTo>
                    <a:pt x="388239" y="88519"/>
                    <a:pt x="383921" y="171450"/>
                    <a:pt x="300736" y="227965"/>
                  </a:cubicBezTo>
                  <a:cubicBezTo>
                    <a:pt x="261493" y="254635"/>
                    <a:pt x="185039" y="288036"/>
                    <a:pt x="150876" y="302514"/>
                  </a:cubicBezTo>
                  <a:close/>
                  <a:moveTo>
                    <a:pt x="87376" y="252476"/>
                  </a:moveTo>
                  <a:cubicBezTo>
                    <a:pt x="83185" y="261874"/>
                    <a:pt x="85344" y="272923"/>
                    <a:pt x="92710" y="280289"/>
                  </a:cubicBezTo>
                  <a:lnTo>
                    <a:pt x="133096" y="320548"/>
                  </a:lnTo>
                  <a:cubicBezTo>
                    <a:pt x="140335" y="327787"/>
                    <a:pt x="151130" y="329946"/>
                    <a:pt x="160528" y="326009"/>
                  </a:cubicBezTo>
                  <a:cubicBezTo>
                    <a:pt x="165735" y="323850"/>
                    <a:pt x="171831" y="321183"/>
                    <a:pt x="178816" y="318262"/>
                  </a:cubicBezTo>
                  <a:lnTo>
                    <a:pt x="178943" y="401066"/>
                  </a:lnTo>
                  <a:cubicBezTo>
                    <a:pt x="178943" y="405384"/>
                    <a:pt x="181229" y="409575"/>
                    <a:pt x="185039" y="411861"/>
                  </a:cubicBezTo>
                  <a:cubicBezTo>
                    <a:pt x="188849" y="414147"/>
                    <a:pt x="193421" y="414401"/>
                    <a:pt x="197485" y="412369"/>
                  </a:cubicBezTo>
                  <a:lnTo>
                    <a:pt x="278257" y="372110"/>
                  </a:lnTo>
                  <a:cubicBezTo>
                    <a:pt x="295529" y="363474"/>
                    <a:pt x="306451" y="345821"/>
                    <a:pt x="306451" y="326644"/>
                  </a:cubicBezTo>
                  <a:lnTo>
                    <a:pt x="306451" y="254762"/>
                  </a:lnTo>
                  <a:cubicBezTo>
                    <a:pt x="309626" y="252730"/>
                    <a:pt x="312547" y="250825"/>
                    <a:pt x="315468" y="248920"/>
                  </a:cubicBezTo>
                  <a:cubicBezTo>
                    <a:pt x="411480" y="183769"/>
                    <a:pt x="414655" y="86741"/>
                    <a:pt x="403987" y="28829"/>
                  </a:cubicBezTo>
                  <a:cubicBezTo>
                    <a:pt x="402336" y="19558"/>
                    <a:pt x="395097" y="12446"/>
                    <a:pt x="385826" y="10668"/>
                  </a:cubicBezTo>
                  <a:cubicBezTo>
                    <a:pt x="327914" y="0"/>
                    <a:pt x="230886" y="3175"/>
                    <a:pt x="165735" y="99314"/>
                  </a:cubicBezTo>
                  <a:cubicBezTo>
                    <a:pt x="163830" y="102235"/>
                    <a:pt x="161798" y="105156"/>
                    <a:pt x="159893" y="108331"/>
                  </a:cubicBezTo>
                  <a:lnTo>
                    <a:pt x="87884" y="108331"/>
                  </a:lnTo>
                  <a:cubicBezTo>
                    <a:pt x="68580" y="108331"/>
                    <a:pt x="50927" y="119253"/>
                    <a:pt x="42418" y="136525"/>
                  </a:cubicBezTo>
                  <a:lnTo>
                    <a:pt x="2032" y="217170"/>
                  </a:lnTo>
                  <a:cubicBezTo>
                    <a:pt x="0" y="221107"/>
                    <a:pt x="254" y="225806"/>
                    <a:pt x="2540" y="229616"/>
                  </a:cubicBezTo>
                  <a:cubicBezTo>
                    <a:pt x="4826" y="233426"/>
                    <a:pt x="9017" y="235712"/>
                    <a:pt x="13335" y="235712"/>
                  </a:cubicBezTo>
                  <a:lnTo>
                    <a:pt x="94869" y="235712"/>
                  </a:lnTo>
                  <a:cubicBezTo>
                    <a:pt x="91948" y="242062"/>
                    <a:pt x="89408" y="247777"/>
                    <a:pt x="87376" y="252603"/>
                  </a:cubicBezTo>
                  <a:lnTo>
                    <a:pt x="87376" y="252603"/>
                  </a:lnTo>
                  <a:close/>
                  <a:moveTo>
                    <a:pt x="204216" y="380492"/>
                  </a:moveTo>
                  <a:lnTo>
                    <a:pt x="204216" y="306832"/>
                  </a:lnTo>
                  <a:cubicBezTo>
                    <a:pt x="228346" y="295910"/>
                    <a:pt x="256286" y="282702"/>
                    <a:pt x="280543" y="269494"/>
                  </a:cubicBezTo>
                  <a:lnTo>
                    <a:pt x="280543" y="326517"/>
                  </a:lnTo>
                  <a:cubicBezTo>
                    <a:pt x="280543" y="336169"/>
                    <a:pt x="275082" y="344932"/>
                    <a:pt x="266446" y="349250"/>
                  </a:cubicBezTo>
                  <a:lnTo>
                    <a:pt x="204216" y="380492"/>
                  </a:lnTo>
                  <a:close/>
                  <a:moveTo>
                    <a:pt x="87884" y="133858"/>
                  </a:moveTo>
                  <a:lnTo>
                    <a:pt x="144780" y="133858"/>
                  </a:lnTo>
                  <a:cubicBezTo>
                    <a:pt x="131318" y="158242"/>
                    <a:pt x="117729" y="186182"/>
                    <a:pt x="106553" y="210185"/>
                  </a:cubicBezTo>
                  <a:lnTo>
                    <a:pt x="33909" y="210185"/>
                  </a:lnTo>
                  <a:lnTo>
                    <a:pt x="65024" y="147955"/>
                  </a:lnTo>
                  <a:cubicBezTo>
                    <a:pt x="69342" y="139319"/>
                    <a:pt x="78105" y="133858"/>
                    <a:pt x="87757" y="133858"/>
                  </a:cubicBezTo>
                  <a:lnTo>
                    <a:pt x="87884" y="133858"/>
                  </a:lnTo>
                  <a:close/>
                  <a:moveTo>
                    <a:pt x="312420" y="121158"/>
                  </a:moveTo>
                  <a:cubicBezTo>
                    <a:pt x="312420" y="123698"/>
                    <a:pt x="311912" y="126111"/>
                    <a:pt x="311023" y="128524"/>
                  </a:cubicBezTo>
                  <a:cubicBezTo>
                    <a:pt x="310134" y="130937"/>
                    <a:pt x="308610" y="132969"/>
                    <a:pt x="306832" y="134747"/>
                  </a:cubicBezTo>
                  <a:cubicBezTo>
                    <a:pt x="305054" y="136525"/>
                    <a:pt x="303022" y="137922"/>
                    <a:pt x="300609" y="138938"/>
                  </a:cubicBezTo>
                  <a:cubicBezTo>
                    <a:pt x="298196" y="139954"/>
                    <a:pt x="295783" y="140335"/>
                    <a:pt x="293370" y="140335"/>
                  </a:cubicBezTo>
                  <a:cubicBezTo>
                    <a:pt x="290957" y="140335"/>
                    <a:pt x="288417" y="139827"/>
                    <a:pt x="286004" y="138938"/>
                  </a:cubicBezTo>
                  <a:cubicBezTo>
                    <a:pt x="283591" y="138049"/>
                    <a:pt x="281559" y="136525"/>
                    <a:pt x="279781" y="134747"/>
                  </a:cubicBezTo>
                  <a:cubicBezTo>
                    <a:pt x="278003" y="132969"/>
                    <a:pt x="276606" y="130937"/>
                    <a:pt x="275590" y="128524"/>
                  </a:cubicBezTo>
                  <a:cubicBezTo>
                    <a:pt x="274574" y="126111"/>
                    <a:pt x="274193" y="123698"/>
                    <a:pt x="274193" y="121158"/>
                  </a:cubicBezTo>
                  <a:cubicBezTo>
                    <a:pt x="274193" y="118618"/>
                    <a:pt x="274701" y="116205"/>
                    <a:pt x="275590" y="113792"/>
                  </a:cubicBezTo>
                  <a:cubicBezTo>
                    <a:pt x="276479" y="111379"/>
                    <a:pt x="277876" y="109347"/>
                    <a:pt x="279781" y="107569"/>
                  </a:cubicBezTo>
                  <a:cubicBezTo>
                    <a:pt x="281686" y="105791"/>
                    <a:pt x="283591" y="104394"/>
                    <a:pt x="286004" y="103378"/>
                  </a:cubicBezTo>
                  <a:cubicBezTo>
                    <a:pt x="288417" y="102362"/>
                    <a:pt x="290830" y="101981"/>
                    <a:pt x="293370" y="101981"/>
                  </a:cubicBezTo>
                  <a:cubicBezTo>
                    <a:pt x="295910" y="101981"/>
                    <a:pt x="298323" y="102489"/>
                    <a:pt x="300609" y="103378"/>
                  </a:cubicBezTo>
                  <a:cubicBezTo>
                    <a:pt x="302895" y="104267"/>
                    <a:pt x="305054" y="105664"/>
                    <a:pt x="306832" y="107569"/>
                  </a:cubicBezTo>
                  <a:cubicBezTo>
                    <a:pt x="308610" y="109474"/>
                    <a:pt x="310007" y="111379"/>
                    <a:pt x="311023" y="113792"/>
                  </a:cubicBezTo>
                  <a:cubicBezTo>
                    <a:pt x="312039" y="116205"/>
                    <a:pt x="312420" y="118618"/>
                    <a:pt x="312420" y="121158"/>
                  </a:cubicBezTo>
                  <a:close/>
                  <a:moveTo>
                    <a:pt x="293370" y="76581"/>
                  </a:moveTo>
                  <a:cubicBezTo>
                    <a:pt x="287528" y="76581"/>
                    <a:pt x="281813" y="77724"/>
                    <a:pt x="276352" y="80010"/>
                  </a:cubicBezTo>
                  <a:cubicBezTo>
                    <a:pt x="270891" y="82296"/>
                    <a:pt x="266065" y="85471"/>
                    <a:pt x="261874" y="89662"/>
                  </a:cubicBezTo>
                  <a:cubicBezTo>
                    <a:pt x="257683" y="93853"/>
                    <a:pt x="254508" y="98679"/>
                    <a:pt x="252222" y="104140"/>
                  </a:cubicBezTo>
                  <a:cubicBezTo>
                    <a:pt x="249936" y="109601"/>
                    <a:pt x="248793" y="115316"/>
                    <a:pt x="248793" y="121158"/>
                  </a:cubicBezTo>
                  <a:cubicBezTo>
                    <a:pt x="248793" y="127000"/>
                    <a:pt x="249936" y="132715"/>
                    <a:pt x="252222" y="138176"/>
                  </a:cubicBezTo>
                  <a:cubicBezTo>
                    <a:pt x="254508" y="143637"/>
                    <a:pt x="257683" y="148463"/>
                    <a:pt x="261874" y="152654"/>
                  </a:cubicBezTo>
                  <a:cubicBezTo>
                    <a:pt x="266065" y="156845"/>
                    <a:pt x="270891" y="160020"/>
                    <a:pt x="276352" y="162306"/>
                  </a:cubicBezTo>
                  <a:cubicBezTo>
                    <a:pt x="281813" y="164592"/>
                    <a:pt x="287528" y="165735"/>
                    <a:pt x="293370" y="165735"/>
                  </a:cubicBezTo>
                  <a:cubicBezTo>
                    <a:pt x="299212" y="165735"/>
                    <a:pt x="304927" y="164592"/>
                    <a:pt x="310388" y="162306"/>
                  </a:cubicBezTo>
                  <a:cubicBezTo>
                    <a:pt x="315849" y="160020"/>
                    <a:pt x="320675" y="156845"/>
                    <a:pt x="324866" y="152654"/>
                  </a:cubicBezTo>
                  <a:cubicBezTo>
                    <a:pt x="329057" y="148463"/>
                    <a:pt x="332232" y="143637"/>
                    <a:pt x="334518" y="138176"/>
                  </a:cubicBezTo>
                  <a:cubicBezTo>
                    <a:pt x="336804" y="132715"/>
                    <a:pt x="337947" y="127000"/>
                    <a:pt x="337947" y="121158"/>
                  </a:cubicBezTo>
                  <a:cubicBezTo>
                    <a:pt x="337947" y="115316"/>
                    <a:pt x="336804" y="109601"/>
                    <a:pt x="334518" y="104140"/>
                  </a:cubicBezTo>
                  <a:cubicBezTo>
                    <a:pt x="332232" y="98679"/>
                    <a:pt x="329057" y="93853"/>
                    <a:pt x="324866" y="89662"/>
                  </a:cubicBezTo>
                  <a:cubicBezTo>
                    <a:pt x="320675" y="85471"/>
                    <a:pt x="315849" y="82296"/>
                    <a:pt x="310388" y="80010"/>
                  </a:cubicBezTo>
                  <a:cubicBezTo>
                    <a:pt x="304927" y="77724"/>
                    <a:pt x="299212" y="76581"/>
                    <a:pt x="293370" y="76581"/>
                  </a:cubicBezTo>
                </a:path>
              </a:pathLst>
            </a:custGeom>
            <a:solidFill>
              <a:srgbClr val="1A2D7A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4856264" y="576034"/>
            <a:ext cx="6221797" cy="266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375" b="1">
                <a:solidFill>
                  <a:srgbClr val="1F1E1E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The Intelligence Behind the Explanations: Gemini Flash 2.0</a:t>
            </a:r>
          </a:p>
          <a:p>
            <a:pPr algn="l">
              <a:lnSpc>
                <a:spcPts val="2895"/>
              </a:lnSpc>
            </a:pPr>
            <a:r>
              <a:rPr lang="en-US" sz="1685" b="1">
                <a:solidFill>
                  <a:srgbClr val="3B3535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Powered by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81288" y="3186503"/>
            <a:ext cx="38710" cy="3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56264" y="6198279"/>
            <a:ext cx="1433570" cy="33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5"/>
              </a:lnSpc>
            </a:pPr>
            <a:r>
              <a:rPr lang="en-US" sz="1685" b="1">
                <a:solidFill>
                  <a:srgbClr val="3B3535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99195" y="6472628"/>
            <a:ext cx="38710" cy="3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56264" y="4540929"/>
            <a:ext cx="1546365" cy="343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1685" b="1">
                <a:solidFill>
                  <a:srgbClr val="3B3535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Optimized for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79573" y="4824803"/>
            <a:ext cx="38710" cy="321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0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56264" y="8103279"/>
            <a:ext cx="2478472" cy="33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5"/>
              </a:lnSpc>
            </a:pPr>
            <a:r>
              <a:rPr lang="en-US" sz="1685" b="1">
                <a:solidFill>
                  <a:srgbClr val="3B3535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Contextual Awareness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71328" y="8377628"/>
            <a:ext cx="38710" cy="3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56264" y="8472878"/>
            <a:ext cx="4659363" cy="21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5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Interpretscodewithinitssurrounding project structure.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56264" y="3281753"/>
            <a:ext cx="4730439" cy="21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5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Google'scutting-edge Gemini Flash 2.0 language model.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856264" y="4929578"/>
            <a:ext cx="4858169" cy="21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5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High-speed,high-accuracy code analysis and explanation.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856264" y="6539303"/>
            <a:ext cx="5651992" cy="2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Achievessub-2-second explanation generation for typical 500-line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856264" y="6806003"/>
            <a:ext cx="1244070" cy="2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Python scripts.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014" y="3833584"/>
            <a:ext cx="9976847" cy="28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5"/>
              </a:lnSpc>
            </a:pPr>
            <a:r>
              <a:rPr lang="en-US" sz="3375" b="1" dirty="0">
                <a:solidFill>
                  <a:srgbClr val="1F1E1E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Introduction: Unlocking Code Understanding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298659" y="4253303"/>
            <a:ext cx="38710" cy="3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0005" y="4367603"/>
            <a:ext cx="5079082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280" b="1" spc="2" dirty="0">
                <a:solidFill>
                  <a:srgbClr val="3B3535"/>
                </a:solidFill>
                <a:latin typeface="Montserrat Bold" panose="00000600000000000000"/>
                <a:ea typeface="Montserrat Bold" panose="00000600000000000000"/>
                <a:cs typeface="Montserrat Bold" panose="00000600000000000000"/>
                <a:sym typeface="Montserrat Bold" panose="00000600000000000000"/>
              </a:rPr>
              <a:t>Problem:</a:t>
            </a:r>
            <a:r>
              <a:rPr lang="en-US" sz="1280" spc="2" dirty="0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</a:p>
          <a:p>
            <a:pPr>
              <a:lnSpc>
                <a:spcPts val="2025"/>
              </a:lnSpc>
            </a:pPr>
            <a:r>
              <a:rPr lang="en-US" sz="1280" spc="2" dirty="0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Developers and learners face </a:t>
            </a:r>
            <a:r>
              <a:rPr lang="en-US" sz="1280" spc="2" dirty="0" err="1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steeplearning</a:t>
            </a:r>
            <a:r>
              <a:rPr lang="en-US" sz="1280" spc="2" dirty="0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(</a:t>
            </a:r>
            <a:r>
              <a:rPr lang="en-US" sz="1400" dirty="0"/>
              <a:t>this was a typographical error) </a:t>
            </a:r>
            <a:r>
              <a:rPr lang="en-US" sz="1280" spc="2" dirty="0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curves with new codebases.</a:t>
            </a:r>
          </a:p>
          <a:p>
            <a:pPr algn="l">
              <a:lnSpc>
                <a:spcPts val="3205"/>
              </a:lnSpc>
            </a:pPr>
            <a:r>
              <a:rPr lang="en-US" sz="1280" b="1" spc="2" dirty="0">
                <a:solidFill>
                  <a:srgbClr val="3B3535"/>
                </a:solidFill>
                <a:latin typeface="Montserrat Bold" panose="00000600000000000000"/>
                <a:ea typeface="Montserrat Bold" panose="00000600000000000000"/>
                <a:cs typeface="Montserrat Bold" panose="00000600000000000000"/>
                <a:sym typeface="Montserrat Bold" panose="00000600000000000000"/>
              </a:rPr>
              <a:t>Solution:</a:t>
            </a:r>
            <a:r>
              <a:rPr lang="en-US" sz="1280" spc="2" dirty="0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</a:p>
          <a:p>
            <a:pPr algn="l">
              <a:lnSpc>
                <a:spcPts val="3205"/>
              </a:lnSpc>
            </a:pPr>
            <a:r>
              <a:rPr lang="en-US" sz="1280" spc="2" dirty="0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AI Code Explainer provides clear, natural language </a:t>
            </a:r>
          </a:p>
          <a:p>
            <a:pPr algn="l">
              <a:lnSpc>
                <a:spcPts val="845"/>
              </a:lnSpc>
            </a:pPr>
            <a:r>
              <a:rPr lang="en-US" sz="1280" spc="2" dirty="0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code interpretations.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23207" y="4367603"/>
            <a:ext cx="5070424" cy="1297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280" b="1" spc="2" dirty="0">
                <a:solidFill>
                  <a:srgbClr val="3B3535"/>
                </a:solidFill>
                <a:latin typeface="Montserrat Bold" panose="00000600000000000000"/>
                <a:ea typeface="Montserrat Bold" panose="00000600000000000000"/>
                <a:cs typeface="Montserrat Bold" panose="00000600000000000000"/>
                <a:sym typeface="Montserrat Bold" panose="00000600000000000000"/>
              </a:rPr>
              <a:t>Core Purpose:</a:t>
            </a:r>
          </a:p>
          <a:p>
            <a:pPr algn="l">
              <a:lnSpc>
                <a:spcPts val="2025"/>
              </a:lnSpc>
            </a:pPr>
            <a:r>
              <a:rPr lang="en-US" sz="1280" spc="2" dirty="0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To  democratize programming knowledge and accelerate learning.</a:t>
            </a:r>
          </a:p>
          <a:p>
            <a:pPr algn="l">
              <a:lnSpc>
                <a:spcPts val="3205"/>
              </a:lnSpc>
            </a:pPr>
            <a:r>
              <a:rPr lang="en-US" sz="1280" spc="2" dirty="0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Facilitates understanding of complex algorithms and </a:t>
            </a:r>
          </a:p>
          <a:p>
            <a:pPr algn="l">
              <a:lnSpc>
                <a:spcPts val="845"/>
              </a:lnSpc>
            </a:pPr>
            <a:r>
              <a:rPr lang="en-US" sz="1280" spc="2" dirty="0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unfamiliar syntax.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07997" y="3632197"/>
            <a:ext cx="10413997" cy="2784472"/>
            <a:chOff x="0" y="0"/>
            <a:chExt cx="10414000" cy="2784475"/>
          </a:xfrm>
        </p:grpSpPr>
        <p:sp>
          <p:nvSpPr>
            <p:cNvPr id="3" name="Freeform 3"/>
            <p:cNvSpPr/>
            <p:nvPr/>
          </p:nvSpPr>
          <p:spPr>
            <a:xfrm>
              <a:off x="63373" y="63500"/>
              <a:ext cx="10287255" cy="2657348"/>
            </a:xfrm>
            <a:custGeom>
              <a:avLst/>
              <a:gdLst/>
              <a:ahLst/>
              <a:cxnLst/>
              <a:rect l="l" t="t" r="r" b="b"/>
              <a:pathLst>
                <a:path w="10287255" h="2657348">
                  <a:moveTo>
                    <a:pt x="127" y="2600452"/>
                  </a:moveTo>
                  <a:lnTo>
                    <a:pt x="127" y="57023"/>
                  </a:lnTo>
                  <a:lnTo>
                    <a:pt x="4953" y="57023"/>
                  </a:lnTo>
                  <a:lnTo>
                    <a:pt x="127" y="57023"/>
                  </a:lnTo>
                  <a:cubicBezTo>
                    <a:pt x="127" y="53213"/>
                    <a:pt x="508" y="49530"/>
                    <a:pt x="1270" y="45847"/>
                  </a:cubicBezTo>
                  <a:lnTo>
                    <a:pt x="1270" y="45847"/>
                  </a:lnTo>
                  <a:lnTo>
                    <a:pt x="1270" y="45847"/>
                  </a:lnTo>
                  <a:cubicBezTo>
                    <a:pt x="2032" y="42164"/>
                    <a:pt x="3048" y="38608"/>
                    <a:pt x="4572" y="35179"/>
                  </a:cubicBezTo>
                  <a:lnTo>
                    <a:pt x="9017" y="36957"/>
                  </a:lnTo>
                  <a:lnTo>
                    <a:pt x="4572" y="35179"/>
                  </a:lnTo>
                  <a:cubicBezTo>
                    <a:pt x="5969" y="31750"/>
                    <a:pt x="7747" y="28448"/>
                    <a:pt x="9779" y="25273"/>
                  </a:cubicBezTo>
                  <a:lnTo>
                    <a:pt x="9779" y="25273"/>
                  </a:lnTo>
                  <a:lnTo>
                    <a:pt x="9779" y="25273"/>
                  </a:lnTo>
                  <a:cubicBezTo>
                    <a:pt x="11811" y="22225"/>
                    <a:pt x="14224" y="19304"/>
                    <a:pt x="16891" y="16637"/>
                  </a:cubicBezTo>
                  <a:lnTo>
                    <a:pt x="20320" y="20066"/>
                  </a:lnTo>
                  <a:lnTo>
                    <a:pt x="16891" y="16764"/>
                  </a:lnTo>
                  <a:cubicBezTo>
                    <a:pt x="19558" y="14097"/>
                    <a:pt x="22352" y="11684"/>
                    <a:pt x="25527" y="9652"/>
                  </a:cubicBezTo>
                  <a:lnTo>
                    <a:pt x="28194" y="13589"/>
                  </a:lnTo>
                  <a:lnTo>
                    <a:pt x="25527" y="9652"/>
                  </a:lnTo>
                  <a:cubicBezTo>
                    <a:pt x="28575" y="7620"/>
                    <a:pt x="31877" y="5842"/>
                    <a:pt x="35433" y="4445"/>
                  </a:cubicBezTo>
                  <a:lnTo>
                    <a:pt x="37211" y="8890"/>
                  </a:lnTo>
                  <a:lnTo>
                    <a:pt x="35433" y="4445"/>
                  </a:lnTo>
                  <a:cubicBezTo>
                    <a:pt x="38862" y="3048"/>
                    <a:pt x="42418" y="1905"/>
                    <a:pt x="46101" y="1143"/>
                  </a:cubicBezTo>
                  <a:lnTo>
                    <a:pt x="46990" y="5842"/>
                  </a:lnTo>
                  <a:lnTo>
                    <a:pt x="46101" y="1143"/>
                  </a:lnTo>
                  <a:cubicBezTo>
                    <a:pt x="49784" y="381"/>
                    <a:pt x="53467" y="0"/>
                    <a:pt x="57277" y="0"/>
                  </a:cubicBezTo>
                  <a:lnTo>
                    <a:pt x="57277" y="4826"/>
                  </a:lnTo>
                  <a:lnTo>
                    <a:pt x="57277" y="0"/>
                  </a:lnTo>
                  <a:lnTo>
                    <a:pt x="10230104" y="0"/>
                  </a:lnTo>
                  <a:lnTo>
                    <a:pt x="10230104" y="4826"/>
                  </a:lnTo>
                  <a:lnTo>
                    <a:pt x="10230104" y="0"/>
                  </a:lnTo>
                  <a:cubicBezTo>
                    <a:pt x="10233787" y="0"/>
                    <a:pt x="10237597" y="381"/>
                    <a:pt x="10241280" y="1143"/>
                  </a:cubicBezTo>
                  <a:lnTo>
                    <a:pt x="10240391" y="5842"/>
                  </a:lnTo>
                  <a:lnTo>
                    <a:pt x="10241280" y="1143"/>
                  </a:lnTo>
                  <a:cubicBezTo>
                    <a:pt x="10244963" y="1905"/>
                    <a:pt x="10248519" y="2921"/>
                    <a:pt x="10251949" y="4318"/>
                  </a:cubicBezTo>
                  <a:lnTo>
                    <a:pt x="10251949" y="4318"/>
                  </a:lnTo>
                  <a:lnTo>
                    <a:pt x="10251949" y="4318"/>
                  </a:lnTo>
                  <a:cubicBezTo>
                    <a:pt x="10255378" y="5715"/>
                    <a:pt x="10258680" y="7493"/>
                    <a:pt x="10261855" y="9525"/>
                  </a:cubicBezTo>
                  <a:lnTo>
                    <a:pt x="10261855" y="9525"/>
                  </a:lnTo>
                  <a:lnTo>
                    <a:pt x="10261855" y="9525"/>
                  </a:lnTo>
                  <a:cubicBezTo>
                    <a:pt x="10264903" y="11557"/>
                    <a:pt x="10267824" y="13970"/>
                    <a:pt x="10270491" y="16637"/>
                  </a:cubicBezTo>
                  <a:lnTo>
                    <a:pt x="10270491" y="16637"/>
                  </a:lnTo>
                  <a:lnTo>
                    <a:pt x="10270491" y="16637"/>
                  </a:lnTo>
                  <a:cubicBezTo>
                    <a:pt x="10273158" y="19304"/>
                    <a:pt x="10275444" y="22225"/>
                    <a:pt x="10277603" y="25273"/>
                  </a:cubicBezTo>
                  <a:lnTo>
                    <a:pt x="10277603" y="25273"/>
                  </a:lnTo>
                  <a:lnTo>
                    <a:pt x="10277603" y="25273"/>
                  </a:lnTo>
                  <a:cubicBezTo>
                    <a:pt x="10279634" y="28448"/>
                    <a:pt x="10281413" y="31623"/>
                    <a:pt x="10282809" y="35179"/>
                  </a:cubicBezTo>
                  <a:lnTo>
                    <a:pt x="10282809" y="35179"/>
                  </a:lnTo>
                  <a:lnTo>
                    <a:pt x="10282809" y="35179"/>
                  </a:lnTo>
                  <a:cubicBezTo>
                    <a:pt x="10284206" y="38608"/>
                    <a:pt x="10285350" y="42164"/>
                    <a:pt x="10286112" y="45847"/>
                  </a:cubicBezTo>
                  <a:lnTo>
                    <a:pt x="10286112" y="45847"/>
                  </a:lnTo>
                  <a:lnTo>
                    <a:pt x="10286112" y="45847"/>
                  </a:lnTo>
                  <a:cubicBezTo>
                    <a:pt x="10286874" y="49530"/>
                    <a:pt x="10287255" y="53213"/>
                    <a:pt x="10287255" y="57023"/>
                  </a:cubicBezTo>
                  <a:lnTo>
                    <a:pt x="10282429" y="57023"/>
                  </a:lnTo>
                  <a:lnTo>
                    <a:pt x="10287255" y="57023"/>
                  </a:lnTo>
                  <a:lnTo>
                    <a:pt x="10287255" y="2600452"/>
                  </a:lnTo>
                  <a:lnTo>
                    <a:pt x="10282429" y="2600452"/>
                  </a:lnTo>
                  <a:lnTo>
                    <a:pt x="10287255" y="2600452"/>
                  </a:lnTo>
                  <a:cubicBezTo>
                    <a:pt x="10287255" y="2604262"/>
                    <a:pt x="10286874" y="2607945"/>
                    <a:pt x="10286112" y="2611628"/>
                  </a:cubicBezTo>
                  <a:lnTo>
                    <a:pt x="10286112" y="2611628"/>
                  </a:lnTo>
                  <a:lnTo>
                    <a:pt x="10286112" y="2611628"/>
                  </a:lnTo>
                  <a:cubicBezTo>
                    <a:pt x="10285350" y="2615311"/>
                    <a:pt x="10284333" y="2618867"/>
                    <a:pt x="10282809" y="2622296"/>
                  </a:cubicBezTo>
                  <a:lnTo>
                    <a:pt x="10282809" y="2622296"/>
                  </a:lnTo>
                  <a:lnTo>
                    <a:pt x="10282809" y="2622296"/>
                  </a:lnTo>
                  <a:cubicBezTo>
                    <a:pt x="10281413" y="2625725"/>
                    <a:pt x="10279634" y="2629027"/>
                    <a:pt x="10277603" y="2632075"/>
                  </a:cubicBezTo>
                  <a:lnTo>
                    <a:pt x="10277603" y="2632075"/>
                  </a:lnTo>
                  <a:lnTo>
                    <a:pt x="10277603" y="2632075"/>
                  </a:lnTo>
                  <a:cubicBezTo>
                    <a:pt x="10275571" y="2635123"/>
                    <a:pt x="10273158" y="2638044"/>
                    <a:pt x="10270491" y="2640711"/>
                  </a:cubicBezTo>
                  <a:lnTo>
                    <a:pt x="10270491" y="2640711"/>
                  </a:lnTo>
                  <a:lnTo>
                    <a:pt x="10270491" y="2640711"/>
                  </a:lnTo>
                  <a:cubicBezTo>
                    <a:pt x="10267824" y="2643378"/>
                    <a:pt x="10264903" y="2645664"/>
                    <a:pt x="10261855" y="2647823"/>
                  </a:cubicBezTo>
                  <a:lnTo>
                    <a:pt x="10261855" y="2647823"/>
                  </a:lnTo>
                  <a:lnTo>
                    <a:pt x="10261855" y="2647823"/>
                  </a:lnTo>
                  <a:cubicBezTo>
                    <a:pt x="10258680" y="2649855"/>
                    <a:pt x="10255505" y="2651633"/>
                    <a:pt x="10252076" y="2653030"/>
                  </a:cubicBezTo>
                  <a:lnTo>
                    <a:pt x="10252076" y="2653030"/>
                  </a:lnTo>
                  <a:lnTo>
                    <a:pt x="10252076" y="2653030"/>
                  </a:lnTo>
                  <a:cubicBezTo>
                    <a:pt x="10248646" y="2654427"/>
                    <a:pt x="10245091" y="2655570"/>
                    <a:pt x="10241407" y="2656205"/>
                  </a:cubicBezTo>
                  <a:lnTo>
                    <a:pt x="10240518" y="2651506"/>
                  </a:lnTo>
                  <a:lnTo>
                    <a:pt x="10241407" y="2656205"/>
                  </a:lnTo>
                  <a:cubicBezTo>
                    <a:pt x="10237725" y="2656967"/>
                    <a:pt x="10234041" y="2657348"/>
                    <a:pt x="10230231" y="2657348"/>
                  </a:cubicBezTo>
                  <a:lnTo>
                    <a:pt x="10230231" y="2652522"/>
                  </a:lnTo>
                  <a:lnTo>
                    <a:pt x="10230231" y="2657348"/>
                  </a:lnTo>
                  <a:lnTo>
                    <a:pt x="57150" y="2657348"/>
                  </a:lnTo>
                  <a:lnTo>
                    <a:pt x="57150" y="2652522"/>
                  </a:lnTo>
                  <a:lnTo>
                    <a:pt x="57150" y="2657348"/>
                  </a:lnTo>
                  <a:cubicBezTo>
                    <a:pt x="53467" y="2657348"/>
                    <a:pt x="49657" y="2656967"/>
                    <a:pt x="45974" y="2656205"/>
                  </a:cubicBezTo>
                  <a:lnTo>
                    <a:pt x="46863" y="2651506"/>
                  </a:lnTo>
                  <a:lnTo>
                    <a:pt x="45974" y="2656205"/>
                  </a:lnTo>
                  <a:cubicBezTo>
                    <a:pt x="42291" y="2655443"/>
                    <a:pt x="38735" y="2654427"/>
                    <a:pt x="35306" y="2652903"/>
                  </a:cubicBezTo>
                  <a:lnTo>
                    <a:pt x="35306" y="2652903"/>
                  </a:lnTo>
                  <a:lnTo>
                    <a:pt x="35306" y="2652903"/>
                  </a:lnTo>
                  <a:cubicBezTo>
                    <a:pt x="31877" y="2651506"/>
                    <a:pt x="28575" y="2649728"/>
                    <a:pt x="25400" y="2647696"/>
                  </a:cubicBezTo>
                  <a:lnTo>
                    <a:pt x="25400" y="2647696"/>
                  </a:lnTo>
                  <a:lnTo>
                    <a:pt x="25400" y="2647696"/>
                  </a:lnTo>
                  <a:cubicBezTo>
                    <a:pt x="22352" y="2645664"/>
                    <a:pt x="19431" y="2643251"/>
                    <a:pt x="16764" y="2640584"/>
                  </a:cubicBezTo>
                  <a:lnTo>
                    <a:pt x="20193" y="2637282"/>
                  </a:lnTo>
                  <a:lnTo>
                    <a:pt x="16764" y="2640711"/>
                  </a:lnTo>
                  <a:cubicBezTo>
                    <a:pt x="14097" y="2638044"/>
                    <a:pt x="11811" y="2635123"/>
                    <a:pt x="9652" y="2632075"/>
                  </a:cubicBezTo>
                  <a:lnTo>
                    <a:pt x="9652" y="2632075"/>
                  </a:lnTo>
                  <a:lnTo>
                    <a:pt x="9652" y="2632075"/>
                  </a:lnTo>
                  <a:cubicBezTo>
                    <a:pt x="7620" y="2629027"/>
                    <a:pt x="5842" y="2625725"/>
                    <a:pt x="4445" y="2622169"/>
                  </a:cubicBezTo>
                  <a:lnTo>
                    <a:pt x="8890" y="2620391"/>
                  </a:lnTo>
                  <a:lnTo>
                    <a:pt x="4445" y="2622169"/>
                  </a:lnTo>
                  <a:cubicBezTo>
                    <a:pt x="3048" y="2618740"/>
                    <a:pt x="1905" y="2615184"/>
                    <a:pt x="1143" y="2611501"/>
                  </a:cubicBezTo>
                  <a:lnTo>
                    <a:pt x="1143" y="2611501"/>
                  </a:lnTo>
                  <a:lnTo>
                    <a:pt x="1143" y="2611501"/>
                  </a:lnTo>
                  <a:cubicBezTo>
                    <a:pt x="381" y="2607818"/>
                    <a:pt x="0" y="2604135"/>
                    <a:pt x="0" y="2600325"/>
                  </a:cubicBezTo>
                  <a:lnTo>
                    <a:pt x="4826" y="2600325"/>
                  </a:lnTo>
                  <a:lnTo>
                    <a:pt x="127" y="2600325"/>
                  </a:lnTo>
                  <a:moveTo>
                    <a:pt x="9652" y="2600325"/>
                  </a:moveTo>
                  <a:cubicBezTo>
                    <a:pt x="9652" y="2603500"/>
                    <a:pt x="9906" y="2606548"/>
                    <a:pt x="10541" y="2609596"/>
                  </a:cubicBezTo>
                  <a:lnTo>
                    <a:pt x="5842" y="2610485"/>
                  </a:lnTo>
                  <a:lnTo>
                    <a:pt x="10541" y="2609596"/>
                  </a:lnTo>
                  <a:cubicBezTo>
                    <a:pt x="11176" y="2612644"/>
                    <a:pt x="12065" y="2615565"/>
                    <a:pt x="13208" y="2618486"/>
                  </a:cubicBezTo>
                  <a:lnTo>
                    <a:pt x="13208" y="2618486"/>
                  </a:lnTo>
                  <a:lnTo>
                    <a:pt x="13208" y="2618486"/>
                  </a:lnTo>
                  <a:cubicBezTo>
                    <a:pt x="14351" y="2621407"/>
                    <a:pt x="15875" y="2624074"/>
                    <a:pt x="17653" y="2626741"/>
                  </a:cubicBezTo>
                  <a:lnTo>
                    <a:pt x="13716" y="2629408"/>
                  </a:lnTo>
                  <a:lnTo>
                    <a:pt x="17653" y="2626741"/>
                  </a:lnTo>
                  <a:cubicBezTo>
                    <a:pt x="19431" y="2629281"/>
                    <a:pt x="21336" y="2631694"/>
                    <a:pt x="23622" y="2633980"/>
                  </a:cubicBezTo>
                  <a:lnTo>
                    <a:pt x="23622" y="2633980"/>
                  </a:lnTo>
                  <a:lnTo>
                    <a:pt x="23622" y="2633980"/>
                  </a:lnTo>
                  <a:cubicBezTo>
                    <a:pt x="25781" y="2636139"/>
                    <a:pt x="28194" y="2638171"/>
                    <a:pt x="30861" y="2639949"/>
                  </a:cubicBezTo>
                  <a:lnTo>
                    <a:pt x="28194" y="2643886"/>
                  </a:lnTo>
                  <a:lnTo>
                    <a:pt x="30861" y="2639949"/>
                  </a:lnTo>
                  <a:cubicBezTo>
                    <a:pt x="33401" y="2641727"/>
                    <a:pt x="36195" y="2643124"/>
                    <a:pt x="39116" y="2644394"/>
                  </a:cubicBezTo>
                  <a:lnTo>
                    <a:pt x="37338" y="2648839"/>
                  </a:lnTo>
                  <a:lnTo>
                    <a:pt x="39116" y="2644394"/>
                  </a:lnTo>
                  <a:cubicBezTo>
                    <a:pt x="42037" y="2645537"/>
                    <a:pt x="44958" y="2646426"/>
                    <a:pt x="48006" y="2647061"/>
                  </a:cubicBezTo>
                  <a:lnTo>
                    <a:pt x="48006" y="2647061"/>
                  </a:lnTo>
                  <a:lnTo>
                    <a:pt x="48006" y="2647061"/>
                  </a:lnTo>
                  <a:cubicBezTo>
                    <a:pt x="51054" y="2647696"/>
                    <a:pt x="54102" y="2647950"/>
                    <a:pt x="57277" y="2647950"/>
                  </a:cubicBezTo>
                  <a:lnTo>
                    <a:pt x="10230104" y="2647950"/>
                  </a:lnTo>
                  <a:cubicBezTo>
                    <a:pt x="10233279" y="2647950"/>
                    <a:pt x="10236327" y="2647696"/>
                    <a:pt x="10239375" y="2647061"/>
                  </a:cubicBezTo>
                  <a:lnTo>
                    <a:pt x="10239375" y="2647061"/>
                  </a:lnTo>
                  <a:lnTo>
                    <a:pt x="10239375" y="2647061"/>
                  </a:lnTo>
                  <a:cubicBezTo>
                    <a:pt x="10242423" y="2646426"/>
                    <a:pt x="10245471" y="2645537"/>
                    <a:pt x="10248265" y="2644394"/>
                  </a:cubicBezTo>
                  <a:lnTo>
                    <a:pt x="10250043" y="2648839"/>
                  </a:lnTo>
                  <a:lnTo>
                    <a:pt x="10248265" y="2644394"/>
                  </a:lnTo>
                  <a:cubicBezTo>
                    <a:pt x="10251186" y="2643124"/>
                    <a:pt x="10253853" y="2641727"/>
                    <a:pt x="10256520" y="2639949"/>
                  </a:cubicBezTo>
                  <a:lnTo>
                    <a:pt x="10259188" y="2643886"/>
                  </a:lnTo>
                  <a:lnTo>
                    <a:pt x="10256520" y="2639949"/>
                  </a:lnTo>
                  <a:cubicBezTo>
                    <a:pt x="10259188" y="2638171"/>
                    <a:pt x="10261474" y="2636266"/>
                    <a:pt x="10263759" y="2633980"/>
                  </a:cubicBezTo>
                  <a:lnTo>
                    <a:pt x="10267189" y="2637409"/>
                  </a:lnTo>
                  <a:lnTo>
                    <a:pt x="10263759" y="2633980"/>
                  </a:lnTo>
                  <a:cubicBezTo>
                    <a:pt x="10265918" y="2631821"/>
                    <a:pt x="10267951" y="2629408"/>
                    <a:pt x="10269728" y="2626741"/>
                  </a:cubicBezTo>
                  <a:lnTo>
                    <a:pt x="10273665" y="2629408"/>
                  </a:lnTo>
                  <a:lnTo>
                    <a:pt x="10269728" y="2626741"/>
                  </a:lnTo>
                  <a:cubicBezTo>
                    <a:pt x="10271506" y="2624201"/>
                    <a:pt x="10272903" y="2621407"/>
                    <a:pt x="10274173" y="2618486"/>
                  </a:cubicBezTo>
                  <a:lnTo>
                    <a:pt x="10278617" y="2620264"/>
                  </a:lnTo>
                  <a:lnTo>
                    <a:pt x="10274173" y="2618486"/>
                  </a:lnTo>
                  <a:cubicBezTo>
                    <a:pt x="10275316" y="2615565"/>
                    <a:pt x="10276204" y="2612644"/>
                    <a:pt x="10276840" y="2609596"/>
                  </a:cubicBezTo>
                  <a:lnTo>
                    <a:pt x="10281539" y="2610485"/>
                  </a:lnTo>
                  <a:lnTo>
                    <a:pt x="10276840" y="2609596"/>
                  </a:lnTo>
                  <a:cubicBezTo>
                    <a:pt x="10277475" y="2606548"/>
                    <a:pt x="10277729" y="2603373"/>
                    <a:pt x="10277729" y="2600325"/>
                  </a:cubicBezTo>
                  <a:lnTo>
                    <a:pt x="10277729" y="57023"/>
                  </a:lnTo>
                  <a:cubicBezTo>
                    <a:pt x="10277729" y="53848"/>
                    <a:pt x="10277475" y="50800"/>
                    <a:pt x="10276840" y="47752"/>
                  </a:cubicBezTo>
                  <a:lnTo>
                    <a:pt x="10281539" y="46863"/>
                  </a:lnTo>
                  <a:lnTo>
                    <a:pt x="10276840" y="47752"/>
                  </a:lnTo>
                  <a:cubicBezTo>
                    <a:pt x="10276205" y="44704"/>
                    <a:pt x="10275316" y="41783"/>
                    <a:pt x="10274173" y="38862"/>
                  </a:cubicBezTo>
                  <a:lnTo>
                    <a:pt x="10278617" y="37084"/>
                  </a:lnTo>
                  <a:lnTo>
                    <a:pt x="10274173" y="38862"/>
                  </a:lnTo>
                  <a:cubicBezTo>
                    <a:pt x="10273029" y="35941"/>
                    <a:pt x="10271505" y="33274"/>
                    <a:pt x="10269728" y="30607"/>
                  </a:cubicBezTo>
                  <a:lnTo>
                    <a:pt x="10273665" y="27940"/>
                  </a:lnTo>
                  <a:lnTo>
                    <a:pt x="10269728" y="30607"/>
                  </a:lnTo>
                  <a:cubicBezTo>
                    <a:pt x="10267950" y="28067"/>
                    <a:pt x="10266045" y="25654"/>
                    <a:pt x="10263759" y="23368"/>
                  </a:cubicBezTo>
                  <a:lnTo>
                    <a:pt x="10267189" y="19939"/>
                  </a:lnTo>
                  <a:lnTo>
                    <a:pt x="10263759" y="23368"/>
                  </a:lnTo>
                  <a:cubicBezTo>
                    <a:pt x="10261601" y="21209"/>
                    <a:pt x="10259188" y="19177"/>
                    <a:pt x="10256520" y="17399"/>
                  </a:cubicBezTo>
                  <a:lnTo>
                    <a:pt x="10259188" y="13462"/>
                  </a:lnTo>
                  <a:lnTo>
                    <a:pt x="10256520" y="17399"/>
                  </a:lnTo>
                  <a:cubicBezTo>
                    <a:pt x="10253853" y="15621"/>
                    <a:pt x="10251187" y="14224"/>
                    <a:pt x="10248265" y="12954"/>
                  </a:cubicBezTo>
                  <a:lnTo>
                    <a:pt x="10250043" y="8509"/>
                  </a:lnTo>
                  <a:lnTo>
                    <a:pt x="10248265" y="12954"/>
                  </a:lnTo>
                  <a:cubicBezTo>
                    <a:pt x="10245344" y="11811"/>
                    <a:pt x="10242423" y="10922"/>
                    <a:pt x="10239375" y="10287"/>
                  </a:cubicBezTo>
                  <a:lnTo>
                    <a:pt x="10239375" y="10287"/>
                  </a:lnTo>
                  <a:lnTo>
                    <a:pt x="10239375" y="10287"/>
                  </a:lnTo>
                  <a:cubicBezTo>
                    <a:pt x="10236327" y="9652"/>
                    <a:pt x="10233279" y="9398"/>
                    <a:pt x="10230104" y="9398"/>
                  </a:cubicBezTo>
                  <a:lnTo>
                    <a:pt x="57150" y="9398"/>
                  </a:lnTo>
                  <a:cubicBezTo>
                    <a:pt x="53975" y="9398"/>
                    <a:pt x="50927" y="9652"/>
                    <a:pt x="47879" y="10287"/>
                  </a:cubicBezTo>
                  <a:lnTo>
                    <a:pt x="47879" y="10287"/>
                  </a:lnTo>
                  <a:lnTo>
                    <a:pt x="47879" y="10287"/>
                  </a:lnTo>
                  <a:cubicBezTo>
                    <a:pt x="44831" y="10922"/>
                    <a:pt x="41910" y="11811"/>
                    <a:pt x="38989" y="12954"/>
                  </a:cubicBezTo>
                  <a:lnTo>
                    <a:pt x="38989" y="12954"/>
                  </a:lnTo>
                  <a:lnTo>
                    <a:pt x="38989" y="12954"/>
                  </a:lnTo>
                  <a:cubicBezTo>
                    <a:pt x="36068" y="14097"/>
                    <a:pt x="33401" y="15621"/>
                    <a:pt x="30734" y="17399"/>
                  </a:cubicBezTo>
                  <a:lnTo>
                    <a:pt x="30734" y="17399"/>
                  </a:lnTo>
                  <a:lnTo>
                    <a:pt x="30734" y="17399"/>
                  </a:lnTo>
                  <a:cubicBezTo>
                    <a:pt x="28194" y="19177"/>
                    <a:pt x="25781" y="21082"/>
                    <a:pt x="23495" y="23368"/>
                  </a:cubicBezTo>
                  <a:lnTo>
                    <a:pt x="23495" y="23368"/>
                  </a:lnTo>
                  <a:lnTo>
                    <a:pt x="23495" y="23368"/>
                  </a:lnTo>
                  <a:cubicBezTo>
                    <a:pt x="21336" y="25527"/>
                    <a:pt x="19304" y="27940"/>
                    <a:pt x="17526" y="30607"/>
                  </a:cubicBezTo>
                  <a:lnTo>
                    <a:pt x="13716" y="27940"/>
                  </a:lnTo>
                  <a:lnTo>
                    <a:pt x="17653" y="30607"/>
                  </a:lnTo>
                  <a:cubicBezTo>
                    <a:pt x="15875" y="33274"/>
                    <a:pt x="14478" y="35941"/>
                    <a:pt x="13208" y="38862"/>
                  </a:cubicBezTo>
                  <a:lnTo>
                    <a:pt x="13208" y="38862"/>
                  </a:lnTo>
                  <a:lnTo>
                    <a:pt x="13208" y="38862"/>
                  </a:lnTo>
                  <a:cubicBezTo>
                    <a:pt x="12065" y="41783"/>
                    <a:pt x="11049" y="44704"/>
                    <a:pt x="10541" y="47752"/>
                  </a:cubicBezTo>
                  <a:lnTo>
                    <a:pt x="5842" y="46863"/>
                  </a:lnTo>
                  <a:lnTo>
                    <a:pt x="10541" y="47752"/>
                  </a:lnTo>
                  <a:cubicBezTo>
                    <a:pt x="9906" y="50800"/>
                    <a:pt x="9652" y="53848"/>
                    <a:pt x="9652" y="57023"/>
                  </a:cubicBezTo>
                  <a:lnTo>
                    <a:pt x="9652" y="2600452"/>
                  </a:ln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73025" y="73025"/>
              <a:ext cx="5133975" cy="476250"/>
            </a:xfrm>
            <a:custGeom>
              <a:avLst/>
              <a:gdLst/>
              <a:ahLst/>
              <a:cxnLst/>
              <a:rect l="l" t="t" r="r" b="b"/>
              <a:pathLst>
                <a:path w="5133975" h="476250">
                  <a:moveTo>
                    <a:pt x="0" y="476250"/>
                  </a:moveTo>
                  <a:lnTo>
                    <a:pt x="5133975" y="476250"/>
                  </a:lnTo>
                  <a:lnTo>
                    <a:pt x="51339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5216525" y="73025"/>
              <a:ext cx="5124450" cy="476250"/>
            </a:xfrm>
            <a:custGeom>
              <a:avLst/>
              <a:gdLst/>
              <a:ahLst/>
              <a:cxnLst/>
              <a:rect l="l" t="t" r="r" b="b"/>
              <a:pathLst>
                <a:path w="5124450" h="476250">
                  <a:moveTo>
                    <a:pt x="0" y="0"/>
                  </a:moveTo>
                  <a:lnTo>
                    <a:pt x="0" y="476250"/>
                  </a:lnTo>
                  <a:lnTo>
                    <a:pt x="5124450" y="476250"/>
                  </a:lnTo>
                  <a:lnTo>
                    <a:pt x="5124450" y="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73025" y="549275"/>
              <a:ext cx="5133975" cy="476250"/>
            </a:xfrm>
            <a:custGeom>
              <a:avLst/>
              <a:gdLst/>
              <a:ahLst/>
              <a:cxnLst/>
              <a:rect l="l" t="t" r="r" b="b"/>
              <a:pathLst>
                <a:path w="5133975" h="476250">
                  <a:moveTo>
                    <a:pt x="0" y="476250"/>
                  </a:moveTo>
                  <a:lnTo>
                    <a:pt x="5133975" y="476250"/>
                  </a:lnTo>
                  <a:lnTo>
                    <a:pt x="51339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5216525" y="549275"/>
              <a:ext cx="5124450" cy="476250"/>
            </a:xfrm>
            <a:custGeom>
              <a:avLst/>
              <a:gdLst/>
              <a:ahLst/>
              <a:cxnLst/>
              <a:rect l="l" t="t" r="r" b="b"/>
              <a:pathLst>
                <a:path w="5124450" h="476250">
                  <a:moveTo>
                    <a:pt x="0" y="0"/>
                  </a:moveTo>
                  <a:lnTo>
                    <a:pt x="0" y="476250"/>
                  </a:lnTo>
                  <a:lnTo>
                    <a:pt x="5124450" y="476250"/>
                  </a:lnTo>
                  <a:lnTo>
                    <a:pt x="51244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3025" y="1025525"/>
              <a:ext cx="5133975" cy="466725"/>
            </a:xfrm>
            <a:custGeom>
              <a:avLst/>
              <a:gdLst/>
              <a:ahLst/>
              <a:cxnLst/>
              <a:rect l="l" t="t" r="r" b="b"/>
              <a:pathLst>
                <a:path w="5133975" h="466725">
                  <a:moveTo>
                    <a:pt x="0" y="466725"/>
                  </a:moveTo>
                  <a:lnTo>
                    <a:pt x="5133975" y="466725"/>
                  </a:lnTo>
                  <a:lnTo>
                    <a:pt x="51339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5216525" y="1025525"/>
              <a:ext cx="5124450" cy="466725"/>
            </a:xfrm>
            <a:custGeom>
              <a:avLst/>
              <a:gdLst/>
              <a:ahLst/>
              <a:cxnLst/>
              <a:rect l="l" t="t" r="r" b="b"/>
              <a:pathLst>
                <a:path w="5124450" h="466725">
                  <a:moveTo>
                    <a:pt x="0" y="0"/>
                  </a:moveTo>
                  <a:lnTo>
                    <a:pt x="0" y="466725"/>
                  </a:lnTo>
                  <a:lnTo>
                    <a:pt x="5124450" y="466725"/>
                  </a:lnTo>
                  <a:lnTo>
                    <a:pt x="5124450" y="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73025" y="1492250"/>
              <a:ext cx="5133975" cy="476250"/>
            </a:xfrm>
            <a:custGeom>
              <a:avLst/>
              <a:gdLst/>
              <a:ahLst/>
              <a:cxnLst/>
              <a:rect l="l" t="t" r="r" b="b"/>
              <a:pathLst>
                <a:path w="5133975" h="476250">
                  <a:moveTo>
                    <a:pt x="0" y="476250"/>
                  </a:moveTo>
                  <a:lnTo>
                    <a:pt x="5133975" y="476250"/>
                  </a:lnTo>
                  <a:lnTo>
                    <a:pt x="51339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5216525" y="1492250"/>
              <a:ext cx="5124450" cy="476250"/>
            </a:xfrm>
            <a:custGeom>
              <a:avLst/>
              <a:gdLst/>
              <a:ahLst/>
              <a:cxnLst/>
              <a:rect l="l" t="t" r="r" b="b"/>
              <a:pathLst>
                <a:path w="5124450" h="476250">
                  <a:moveTo>
                    <a:pt x="0" y="0"/>
                  </a:moveTo>
                  <a:lnTo>
                    <a:pt x="0" y="476250"/>
                  </a:lnTo>
                  <a:lnTo>
                    <a:pt x="5124450" y="476250"/>
                  </a:lnTo>
                  <a:lnTo>
                    <a:pt x="51244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73025" y="1968500"/>
              <a:ext cx="5133975" cy="742950"/>
            </a:xfrm>
            <a:custGeom>
              <a:avLst/>
              <a:gdLst/>
              <a:ahLst/>
              <a:cxnLst/>
              <a:rect l="l" t="t" r="r" b="b"/>
              <a:pathLst>
                <a:path w="5133975" h="742950">
                  <a:moveTo>
                    <a:pt x="0" y="742950"/>
                  </a:moveTo>
                  <a:lnTo>
                    <a:pt x="5133975" y="742950"/>
                  </a:lnTo>
                  <a:lnTo>
                    <a:pt x="51339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5216525" y="1968500"/>
              <a:ext cx="5124450" cy="742950"/>
            </a:xfrm>
            <a:custGeom>
              <a:avLst/>
              <a:gdLst/>
              <a:ahLst/>
              <a:cxnLst/>
              <a:rect l="l" t="t" r="r" b="b"/>
              <a:pathLst>
                <a:path w="5124450" h="742950">
                  <a:moveTo>
                    <a:pt x="0" y="0"/>
                  </a:moveTo>
                  <a:lnTo>
                    <a:pt x="0" y="742950"/>
                  </a:lnTo>
                  <a:lnTo>
                    <a:pt x="5124450" y="742950"/>
                  </a:lnTo>
                  <a:lnTo>
                    <a:pt x="5124450" y="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570014" y="3214459"/>
            <a:ext cx="8391563" cy="28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5"/>
              </a:lnSpc>
            </a:pPr>
            <a:r>
              <a:rPr lang="en-US" sz="3375" b="1">
                <a:solidFill>
                  <a:srgbClr val="1F1E1E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Intuitive Code Interpretation Features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1073" y="3672278"/>
            <a:ext cx="38710" cy="3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2350" y="3672278"/>
            <a:ext cx="1670904" cy="2264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Code</a:t>
            </a:r>
            <a:r>
              <a:rPr lang="en-US" sz="1280" spc="2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Interpretation</a:t>
            </a:r>
          </a:p>
          <a:p>
            <a:pPr algn="l">
              <a:lnSpc>
                <a:spcPts val="3205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Responsive Design Authentication Dark/Light Mode Prompt Filtering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82573" y="3672278"/>
            <a:ext cx="4460634" cy="2521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Explains logicand functionsofinput code.</a:t>
            </a:r>
          </a:p>
          <a:p>
            <a:pPr algn="l">
              <a:lnSpc>
                <a:spcPts val="3205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Works seamlessly across devices and screen sizes. Secure user login and registration with JWT. Toggle available for user comfort. Identifies and responds to off-topic or irrelevant user </a:t>
            </a:r>
          </a:p>
          <a:p>
            <a:pPr algn="l">
              <a:lnSpc>
                <a:spcPts val="845"/>
              </a:lnSpc>
            </a:pPr>
            <a:r>
              <a:rPr lang="en-US" sz="1280" spc="2">
                <a:solidFill>
                  <a:srgbClr val="3B3535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inputs.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628</Words>
  <Application>Microsoft Office PowerPoint</Application>
  <PresentationFormat>Custom</PresentationFormat>
  <Paragraphs>117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Alexandria Semi-Bold</vt:lpstr>
      <vt:lpstr>Calibri</vt:lpstr>
      <vt:lpstr>Montserrat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AI-Code-Explainer-An-Intelligent-Platform-for-Code-Interpretation-Using-Gemini-Flash-20.pdf</dc:title>
  <dc:creator>Minnu</dc:creator>
  <cp:lastModifiedBy>shaik inthiyaz</cp:lastModifiedBy>
  <cp:revision>15</cp:revision>
  <dcterms:created xsi:type="dcterms:W3CDTF">2006-08-16T00:00:00Z</dcterms:created>
  <dcterms:modified xsi:type="dcterms:W3CDTF">2025-07-05T07:18:14Z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E73A4A48FD93472BA7B2837E6029B004_12</vt:lpwstr>
  </property>
  <property fmtid="{D5CDD505-2E9C-101B-9397-08002B2CF9AE}" pid="3" name="KSOProductBuildVer">
    <vt:lpwstr>1033-12.2.0.21546</vt:lpwstr>
  </property>
</Properties>
</file>